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25" r:id="rId2"/>
  </p:sldMasterIdLst>
  <p:sldIdLst>
    <p:sldId id="27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534B"/>
    <a:srgbClr val="F69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80C57-2902-4E56-A7D3-6CFC4EC09183}" v="187" dt="2023-02-08T00:41:57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1" d="100"/>
          <a:sy n="61" d="100"/>
        </p:scale>
        <p:origin x="81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Agarwal" userId="7aecf68f-15af-472f-af97-f8e6782802e7" providerId="ADAL" clId="{35780C57-2902-4E56-A7D3-6CFC4EC09183}"/>
    <pc:docChg chg="undo redo custSel modSld">
      <pc:chgData name="Arun Agarwal" userId="7aecf68f-15af-472f-af97-f8e6782802e7" providerId="ADAL" clId="{35780C57-2902-4E56-A7D3-6CFC4EC09183}" dt="2023-02-08T00:43:21.463" v="1092" actId="207"/>
      <pc:docMkLst>
        <pc:docMk/>
      </pc:docMkLst>
      <pc:sldChg chg="modSp mod setBg">
        <pc:chgData name="Arun Agarwal" userId="7aecf68f-15af-472f-af97-f8e6782802e7" providerId="ADAL" clId="{35780C57-2902-4E56-A7D3-6CFC4EC09183}" dt="2023-02-08T00:40:39.929" v="1045"/>
        <pc:sldMkLst>
          <pc:docMk/>
          <pc:sldMk cId="698491824" sldId="259"/>
        </pc:sldMkLst>
        <pc:picChg chg="mod">
          <ac:chgData name="Arun Agarwal" userId="7aecf68f-15af-472f-af97-f8e6782802e7" providerId="ADAL" clId="{35780C57-2902-4E56-A7D3-6CFC4EC09183}" dt="2023-02-07T23:54:10.387" v="176" actId="1582"/>
          <ac:picMkLst>
            <pc:docMk/>
            <pc:sldMk cId="698491824" sldId="259"/>
            <ac:picMk id="3" creationId="{0CCB4BED-524A-C7F2-0526-9CF93115A900}"/>
          </ac:picMkLst>
        </pc:picChg>
      </pc:sldChg>
      <pc:sldChg chg="modSp mod setBg">
        <pc:chgData name="Arun Agarwal" userId="7aecf68f-15af-472f-af97-f8e6782802e7" providerId="ADAL" clId="{35780C57-2902-4E56-A7D3-6CFC4EC09183}" dt="2023-02-08T00:43:21.463" v="1092" actId="207"/>
        <pc:sldMkLst>
          <pc:docMk/>
          <pc:sldMk cId="3704317264" sldId="260"/>
        </pc:sldMkLst>
        <pc:spChg chg="mod">
          <ac:chgData name="Arun Agarwal" userId="7aecf68f-15af-472f-af97-f8e6782802e7" providerId="ADAL" clId="{35780C57-2902-4E56-A7D3-6CFC4EC09183}" dt="2023-02-07T23:42:45.928" v="61" actId="14100"/>
          <ac:spMkLst>
            <pc:docMk/>
            <pc:sldMk cId="3704317264" sldId="260"/>
            <ac:spMk id="2" creationId="{2FEAFA17-BDDA-5730-A8FD-FE14937219C5}"/>
          </ac:spMkLst>
        </pc:spChg>
        <pc:spChg chg="mod">
          <ac:chgData name="Arun Agarwal" userId="7aecf68f-15af-472f-af97-f8e6782802e7" providerId="ADAL" clId="{35780C57-2902-4E56-A7D3-6CFC4EC09183}" dt="2023-02-08T00:43:21.463" v="1092" actId="207"/>
          <ac:spMkLst>
            <pc:docMk/>
            <pc:sldMk cId="3704317264" sldId="260"/>
            <ac:spMk id="3" creationId="{8D63A65A-DB62-452C-B415-17EA45ECD1A5}"/>
          </ac:spMkLst>
        </pc:spChg>
      </pc:sldChg>
      <pc:sldChg chg="modSp mod setBg">
        <pc:chgData name="Arun Agarwal" userId="7aecf68f-15af-472f-af97-f8e6782802e7" providerId="ADAL" clId="{35780C57-2902-4E56-A7D3-6CFC4EC09183}" dt="2023-02-08T00:40:52.309" v="1049"/>
        <pc:sldMkLst>
          <pc:docMk/>
          <pc:sldMk cId="4013159720" sldId="261"/>
        </pc:sldMkLst>
        <pc:spChg chg="mod">
          <ac:chgData name="Arun Agarwal" userId="7aecf68f-15af-472f-af97-f8e6782802e7" providerId="ADAL" clId="{35780C57-2902-4E56-A7D3-6CFC4EC09183}" dt="2023-02-07T23:55:45.202" v="214" actId="113"/>
          <ac:spMkLst>
            <pc:docMk/>
            <pc:sldMk cId="4013159720" sldId="261"/>
            <ac:spMk id="3" creationId="{8D63A65A-DB62-452C-B415-17EA45ECD1A5}"/>
          </ac:spMkLst>
        </pc:spChg>
      </pc:sldChg>
      <pc:sldChg chg="modSp mod setBg">
        <pc:chgData name="Arun Agarwal" userId="7aecf68f-15af-472f-af97-f8e6782802e7" providerId="ADAL" clId="{35780C57-2902-4E56-A7D3-6CFC4EC09183}" dt="2023-02-08T00:40:56.751" v="1051"/>
        <pc:sldMkLst>
          <pc:docMk/>
          <pc:sldMk cId="1240841217" sldId="262"/>
        </pc:sldMkLst>
        <pc:spChg chg="mod">
          <ac:chgData name="Arun Agarwal" userId="7aecf68f-15af-472f-af97-f8e6782802e7" providerId="ADAL" clId="{35780C57-2902-4E56-A7D3-6CFC4EC09183}" dt="2023-02-07T23:43:50.397" v="68" actId="14100"/>
          <ac:spMkLst>
            <pc:docMk/>
            <pc:sldMk cId="1240841217" sldId="262"/>
            <ac:spMk id="2" creationId="{2FEAFA17-BDDA-5730-A8FD-FE14937219C5}"/>
          </ac:spMkLst>
        </pc:spChg>
        <pc:picChg chg="mod">
          <ac:chgData name="Arun Agarwal" userId="7aecf68f-15af-472f-af97-f8e6782802e7" providerId="ADAL" clId="{35780C57-2902-4E56-A7D3-6CFC4EC09183}" dt="2023-02-07T23:53:59.430" v="175" actId="1582"/>
          <ac:picMkLst>
            <pc:docMk/>
            <pc:sldMk cId="1240841217" sldId="262"/>
            <ac:picMk id="5" creationId="{46DAC08A-051A-CBC8-3CD1-553A9C734D92}"/>
          </ac:picMkLst>
        </pc:picChg>
      </pc:sldChg>
      <pc:sldChg chg="addSp delSp modSp mod setBg">
        <pc:chgData name="Arun Agarwal" userId="7aecf68f-15af-472f-af97-f8e6782802e7" providerId="ADAL" clId="{35780C57-2902-4E56-A7D3-6CFC4EC09183}" dt="2023-02-08T00:43:03.818" v="1091" actId="207"/>
        <pc:sldMkLst>
          <pc:docMk/>
          <pc:sldMk cId="3273372818" sldId="263"/>
        </pc:sldMkLst>
        <pc:spChg chg="mod">
          <ac:chgData name="Arun Agarwal" userId="7aecf68f-15af-472f-af97-f8e6782802e7" providerId="ADAL" clId="{35780C57-2902-4E56-A7D3-6CFC4EC09183}" dt="2023-02-08T00:43:03.818" v="1091" actId="207"/>
          <ac:spMkLst>
            <pc:docMk/>
            <pc:sldMk cId="3273372818" sldId="263"/>
            <ac:spMk id="3" creationId="{8D63A65A-DB62-452C-B415-17EA45ECD1A5}"/>
          </ac:spMkLst>
        </pc:spChg>
        <pc:picChg chg="add mod">
          <ac:chgData name="Arun Agarwal" userId="7aecf68f-15af-472f-af97-f8e6782802e7" providerId="ADAL" clId="{35780C57-2902-4E56-A7D3-6CFC4EC09183}" dt="2023-02-07T23:58:17.684" v="275" actId="1036"/>
          <ac:picMkLst>
            <pc:docMk/>
            <pc:sldMk cId="3273372818" sldId="263"/>
            <ac:picMk id="4" creationId="{CC796E39-E0D5-82BF-D9F3-063676AD71A8}"/>
          </ac:picMkLst>
        </pc:picChg>
        <pc:picChg chg="mod modCrop">
          <ac:chgData name="Arun Agarwal" userId="7aecf68f-15af-472f-af97-f8e6782802e7" providerId="ADAL" clId="{35780C57-2902-4E56-A7D3-6CFC4EC09183}" dt="2023-02-07T23:58:08.258" v="265" actId="1036"/>
          <ac:picMkLst>
            <pc:docMk/>
            <pc:sldMk cId="3273372818" sldId="263"/>
            <ac:picMk id="5" creationId="{E9726235-29A9-E766-7A8C-D8C0602A703B}"/>
          </ac:picMkLst>
        </pc:picChg>
        <pc:picChg chg="del mod">
          <ac:chgData name="Arun Agarwal" userId="7aecf68f-15af-472f-af97-f8e6782802e7" providerId="ADAL" clId="{35780C57-2902-4E56-A7D3-6CFC4EC09183}" dt="2023-02-07T23:56:52.648" v="245" actId="478"/>
          <ac:picMkLst>
            <pc:docMk/>
            <pc:sldMk cId="3273372818" sldId="263"/>
            <ac:picMk id="6" creationId="{A3C5F456-7957-6150-1AB7-FE22DA89D1CD}"/>
          </ac:picMkLst>
        </pc:picChg>
      </pc:sldChg>
      <pc:sldChg chg="addSp modSp mod setBg">
        <pc:chgData name="Arun Agarwal" userId="7aecf68f-15af-472f-af97-f8e6782802e7" providerId="ADAL" clId="{35780C57-2902-4E56-A7D3-6CFC4EC09183}" dt="2023-02-08T00:42:55.336" v="1090" actId="207"/>
        <pc:sldMkLst>
          <pc:docMk/>
          <pc:sldMk cId="608122372" sldId="264"/>
        </pc:sldMkLst>
        <pc:spChg chg="mod">
          <ac:chgData name="Arun Agarwal" userId="7aecf68f-15af-472f-af97-f8e6782802e7" providerId="ADAL" clId="{35780C57-2902-4E56-A7D3-6CFC4EC09183}" dt="2023-02-08T00:42:55.336" v="1090" actId="207"/>
          <ac:spMkLst>
            <pc:docMk/>
            <pc:sldMk cId="608122372" sldId="264"/>
            <ac:spMk id="3" creationId="{8D63A65A-DB62-452C-B415-17EA45ECD1A5}"/>
          </ac:spMkLst>
        </pc:spChg>
        <pc:spChg chg="add mod ord">
          <ac:chgData name="Arun Agarwal" userId="7aecf68f-15af-472f-af97-f8e6782802e7" providerId="ADAL" clId="{35780C57-2902-4E56-A7D3-6CFC4EC09183}" dt="2023-02-07T23:52:54.851" v="169" actId="208"/>
          <ac:spMkLst>
            <pc:docMk/>
            <pc:sldMk cId="608122372" sldId="264"/>
            <ac:spMk id="4" creationId="{DAF40078-C8C9-1568-FA02-D8811AAD24ED}"/>
          </ac:spMkLst>
        </pc:spChg>
        <pc:picChg chg="mod">
          <ac:chgData name="Arun Agarwal" userId="7aecf68f-15af-472f-af97-f8e6782802e7" providerId="ADAL" clId="{35780C57-2902-4E56-A7D3-6CFC4EC09183}" dt="2023-02-07T23:53:22.642" v="172" actId="1582"/>
          <ac:picMkLst>
            <pc:docMk/>
            <pc:sldMk cId="608122372" sldId="264"/>
            <ac:picMk id="5" creationId="{9FCD2353-0CBB-27BF-F2B8-48966EDA2DF4}"/>
          </ac:picMkLst>
        </pc:picChg>
        <pc:picChg chg="mod modCrop">
          <ac:chgData name="Arun Agarwal" userId="7aecf68f-15af-472f-af97-f8e6782802e7" providerId="ADAL" clId="{35780C57-2902-4E56-A7D3-6CFC4EC09183}" dt="2023-02-07T23:51:52.752" v="162" actId="1076"/>
          <ac:picMkLst>
            <pc:docMk/>
            <pc:sldMk cId="608122372" sldId="264"/>
            <ac:picMk id="6" creationId="{D25A24F7-EF5F-3F6A-5CBB-8AA618754B47}"/>
          </ac:picMkLst>
        </pc:picChg>
        <pc:picChg chg="add mod">
          <ac:chgData name="Arun Agarwal" userId="7aecf68f-15af-472f-af97-f8e6782802e7" providerId="ADAL" clId="{35780C57-2902-4E56-A7D3-6CFC4EC09183}" dt="2023-02-07T23:49:11.474" v="144" actId="14100"/>
          <ac:picMkLst>
            <pc:docMk/>
            <pc:sldMk cId="608122372" sldId="264"/>
            <ac:picMk id="1026" creationId="{E8A2EA28-D040-8991-D1BB-467503C59406}"/>
          </ac:picMkLst>
        </pc:picChg>
      </pc:sldChg>
      <pc:sldChg chg="modSp mod setBg">
        <pc:chgData name="Arun Agarwal" userId="7aecf68f-15af-472f-af97-f8e6782802e7" providerId="ADAL" clId="{35780C57-2902-4E56-A7D3-6CFC4EC09183}" dt="2023-02-08T00:42:46.507" v="1089" actId="207"/>
        <pc:sldMkLst>
          <pc:docMk/>
          <pc:sldMk cId="3047049603" sldId="265"/>
        </pc:sldMkLst>
        <pc:spChg chg="mod">
          <ac:chgData name="Arun Agarwal" userId="7aecf68f-15af-472f-af97-f8e6782802e7" providerId="ADAL" clId="{35780C57-2902-4E56-A7D3-6CFC4EC09183}" dt="2023-02-08T00:42:42.244" v="1088" actId="207"/>
          <ac:spMkLst>
            <pc:docMk/>
            <pc:sldMk cId="3047049603" sldId="265"/>
            <ac:spMk id="3" creationId="{8D63A65A-DB62-452C-B415-17EA45ECD1A5}"/>
          </ac:spMkLst>
        </pc:spChg>
        <pc:spChg chg="mod">
          <ac:chgData name="Arun Agarwal" userId="7aecf68f-15af-472f-af97-f8e6782802e7" providerId="ADAL" clId="{35780C57-2902-4E56-A7D3-6CFC4EC09183}" dt="2023-02-08T00:42:46.507" v="1089" actId="207"/>
          <ac:spMkLst>
            <pc:docMk/>
            <pc:sldMk cId="3047049603" sldId="265"/>
            <ac:spMk id="7" creationId="{FD5BA918-65A4-8C5D-365C-9D17FA8E307B}"/>
          </ac:spMkLst>
        </pc:spChg>
        <pc:picChg chg="mod">
          <ac:chgData name="Arun Agarwal" userId="7aecf68f-15af-472f-af97-f8e6782802e7" providerId="ADAL" clId="{35780C57-2902-4E56-A7D3-6CFC4EC09183}" dt="2023-02-08T00:02:16.044" v="386" actId="14100"/>
          <ac:picMkLst>
            <pc:docMk/>
            <pc:sldMk cId="3047049603" sldId="265"/>
            <ac:picMk id="5" creationId="{6B32993A-A6C4-3371-B8D5-8903216BE81B}"/>
          </ac:picMkLst>
        </pc:picChg>
        <pc:picChg chg="mod">
          <ac:chgData name="Arun Agarwal" userId="7aecf68f-15af-472f-af97-f8e6782802e7" providerId="ADAL" clId="{35780C57-2902-4E56-A7D3-6CFC4EC09183}" dt="2023-02-08T00:01:36.600" v="345" actId="1036"/>
          <ac:picMkLst>
            <pc:docMk/>
            <pc:sldMk cId="3047049603" sldId="265"/>
            <ac:picMk id="6" creationId="{719BADAC-FBF8-7012-DD54-98CED0567A85}"/>
          </ac:picMkLst>
        </pc:picChg>
      </pc:sldChg>
      <pc:sldChg chg="modSp mod setBg">
        <pc:chgData name="Arun Agarwal" userId="7aecf68f-15af-472f-af97-f8e6782802e7" providerId="ADAL" clId="{35780C57-2902-4E56-A7D3-6CFC4EC09183}" dt="2023-02-08T00:42:34.154" v="1087" actId="207"/>
        <pc:sldMkLst>
          <pc:docMk/>
          <pc:sldMk cId="1874859071" sldId="266"/>
        </pc:sldMkLst>
        <pc:spChg chg="mod">
          <ac:chgData name="Arun Agarwal" userId="7aecf68f-15af-472f-af97-f8e6782802e7" providerId="ADAL" clId="{35780C57-2902-4E56-A7D3-6CFC4EC09183}" dt="2023-02-08T00:04:50.571" v="435" actId="14100"/>
          <ac:spMkLst>
            <pc:docMk/>
            <pc:sldMk cId="1874859071" sldId="266"/>
            <ac:spMk id="2" creationId="{2FEAFA17-BDDA-5730-A8FD-FE14937219C5}"/>
          </ac:spMkLst>
        </pc:spChg>
        <pc:spChg chg="mod">
          <ac:chgData name="Arun Agarwal" userId="7aecf68f-15af-472f-af97-f8e6782802e7" providerId="ADAL" clId="{35780C57-2902-4E56-A7D3-6CFC4EC09183}" dt="2023-02-08T00:42:34.154" v="1087" actId="207"/>
          <ac:spMkLst>
            <pc:docMk/>
            <pc:sldMk cId="1874859071" sldId="266"/>
            <ac:spMk id="3" creationId="{8D63A65A-DB62-452C-B415-17EA45ECD1A5}"/>
          </ac:spMkLst>
        </pc:spChg>
        <pc:picChg chg="mod modCrop">
          <ac:chgData name="Arun Agarwal" userId="7aecf68f-15af-472f-af97-f8e6782802e7" providerId="ADAL" clId="{35780C57-2902-4E56-A7D3-6CFC4EC09183}" dt="2023-02-08T00:05:27.917" v="442" actId="1582"/>
          <ac:picMkLst>
            <pc:docMk/>
            <pc:sldMk cId="1874859071" sldId="266"/>
            <ac:picMk id="5" creationId="{8C087EDE-6EBB-CECA-B303-9F8BC916DF70}"/>
          </ac:picMkLst>
        </pc:picChg>
      </pc:sldChg>
      <pc:sldChg chg="modSp mod setBg">
        <pc:chgData name="Arun Agarwal" userId="7aecf68f-15af-472f-af97-f8e6782802e7" providerId="ADAL" clId="{35780C57-2902-4E56-A7D3-6CFC4EC09183}" dt="2023-02-08T00:42:26.231" v="1086" actId="207"/>
        <pc:sldMkLst>
          <pc:docMk/>
          <pc:sldMk cId="1814612509" sldId="267"/>
        </pc:sldMkLst>
        <pc:spChg chg="mod">
          <ac:chgData name="Arun Agarwal" userId="7aecf68f-15af-472f-af97-f8e6782802e7" providerId="ADAL" clId="{35780C57-2902-4E56-A7D3-6CFC4EC09183}" dt="2023-02-08T00:08:04.345" v="512" actId="1035"/>
          <ac:spMkLst>
            <pc:docMk/>
            <pc:sldMk cId="1814612509" sldId="267"/>
            <ac:spMk id="2" creationId="{2FEAFA17-BDDA-5730-A8FD-FE14937219C5}"/>
          </ac:spMkLst>
        </pc:spChg>
        <pc:spChg chg="mod">
          <ac:chgData name="Arun Agarwal" userId="7aecf68f-15af-472f-af97-f8e6782802e7" providerId="ADAL" clId="{35780C57-2902-4E56-A7D3-6CFC4EC09183}" dt="2023-02-08T00:42:26.231" v="1086" actId="207"/>
          <ac:spMkLst>
            <pc:docMk/>
            <pc:sldMk cId="1814612509" sldId="267"/>
            <ac:spMk id="3" creationId="{8D63A65A-DB62-452C-B415-17EA45ECD1A5}"/>
          </ac:spMkLst>
        </pc:spChg>
        <pc:picChg chg="mod">
          <ac:chgData name="Arun Agarwal" userId="7aecf68f-15af-472f-af97-f8e6782802e7" providerId="ADAL" clId="{35780C57-2902-4E56-A7D3-6CFC4EC09183}" dt="2023-02-08T00:06:51.964" v="463" actId="1582"/>
          <ac:picMkLst>
            <pc:docMk/>
            <pc:sldMk cId="1814612509" sldId="267"/>
            <ac:picMk id="5" creationId="{08B90871-1D7B-4850-62FE-F55E4C2DAEE9}"/>
          </ac:picMkLst>
        </pc:picChg>
      </pc:sldChg>
      <pc:sldChg chg="addSp modSp mod setBg">
        <pc:chgData name="Arun Agarwal" userId="7aecf68f-15af-472f-af97-f8e6782802e7" providerId="ADAL" clId="{35780C57-2902-4E56-A7D3-6CFC4EC09183}" dt="2023-02-08T00:40:30.948" v="1043" actId="207"/>
        <pc:sldMkLst>
          <pc:docMk/>
          <pc:sldMk cId="1845643459" sldId="268"/>
        </pc:sldMkLst>
        <pc:spChg chg="mod">
          <ac:chgData name="Arun Agarwal" userId="7aecf68f-15af-472f-af97-f8e6782802e7" providerId="ADAL" clId="{35780C57-2902-4E56-A7D3-6CFC4EC09183}" dt="2023-02-08T00:04:02.690" v="426" actId="108"/>
          <ac:spMkLst>
            <pc:docMk/>
            <pc:sldMk cId="1845643459" sldId="268"/>
            <ac:spMk id="2" creationId="{2FEAFA17-BDDA-5730-A8FD-FE14937219C5}"/>
          </ac:spMkLst>
        </pc:spChg>
        <pc:spChg chg="mod">
          <ac:chgData name="Arun Agarwal" userId="7aecf68f-15af-472f-af97-f8e6782802e7" providerId="ADAL" clId="{35780C57-2902-4E56-A7D3-6CFC4EC09183}" dt="2023-02-08T00:40:30.948" v="1043" actId="207"/>
          <ac:spMkLst>
            <pc:docMk/>
            <pc:sldMk cId="1845643459" sldId="268"/>
            <ac:spMk id="3" creationId="{8D63A65A-DB62-452C-B415-17EA45ECD1A5}"/>
          </ac:spMkLst>
        </pc:spChg>
        <pc:picChg chg="mod">
          <ac:chgData name="Arun Agarwal" userId="7aecf68f-15af-472f-af97-f8e6782802e7" providerId="ADAL" clId="{35780C57-2902-4E56-A7D3-6CFC4EC09183}" dt="2023-02-08T00:10:55.671" v="636" actId="1037"/>
          <ac:picMkLst>
            <pc:docMk/>
            <pc:sldMk cId="1845643459" sldId="268"/>
            <ac:picMk id="5" creationId="{A03132F8-EE64-E859-C81F-355E3151B2C7}"/>
          </ac:picMkLst>
        </pc:picChg>
        <pc:picChg chg="mod">
          <ac:chgData name="Arun Agarwal" userId="7aecf68f-15af-472f-af97-f8e6782802e7" providerId="ADAL" clId="{35780C57-2902-4E56-A7D3-6CFC4EC09183}" dt="2023-02-08T00:10:55.671" v="636" actId="1037"/>
          <ac:picMkLst>
            <pc:docMk/>
            <pc:sldMk cId="1845643459" sldId="268"/>
            <ac:picMk id="6" creationId="{34A474A5-4772-EE35-AFBA-88682DDCFDF7}"/>
          </ac:picMkLst>
        </pc:picChg>
        <pc:picChg chg="add mod">
          <ac:chgData name="Arun Agarwal" userId="7aecf68f-15af-472f-af97-f8e6782802e7" providerId="ADAL" clId="{35780C57-2902-4E56-A7D3-6CFC4EC09183}" dt="2023-02-08T00:12:47.236" v="640" actId="1076"/>
          <ac:picMkLst>
            <pc:docMk/>
            <pc:sldMk cId="1845643459" sldId="268"/>
            <ac:picMk id="2050" creationId="{C4550BE2-7354-FE5A-C7A7-7F1D2976AA0E}"/>
          </ac:picMkLst>
        </pc:picChg>
        <pc:picChg chg="add mod">
          <ac:chgData name="Arun Agarwal" userId="7aecf68f-15af-472f-af97-f8e6782802e7" providerId="ADAL" clId="{35780C57-2902-4E56-A7D3-6CFC4EC09183}" dt="2023-02-08T00:13:44.582" v="644" actId="1076"/>
          <ac:picMkLst>
            <pc:docMk/>
            <pc:sldMk cId="1845643459" sldId="268"/>
            <ac:picMk id="2052" creationId="{74F38E53-349E-EE2E-12BD-22DD4C24B748}"/>
          </ac:picMkLst>
        </pc:picChg>
      </pc:sldChg>
      <pc:sldChg chg="addSp delSp modSp mod setBg setClrOvrMap">
        <pc:chgData name="Arun Agarwal" userId="7aecf68f-15af-472f-af97-f8e6782802e7" providerId="ADAL" clId="{35780C57-2902-4E56-A7D3-6CFC4EC09183}" dt="2023-02-08T00:19:39.023" v="811" actId="14100"/>
        <pc:sldMkLst>
          <pc:docMk/>
          <pc:sldMk cId="307988487" sldId="269"/>
        </pc:sldMkLst>
        <pc:spChg chg="mod">
          <ac:chgData name="Arun Agarwal" userId="7aecf68f-15af-472f-af97-f8e6782802e7" providerId="ADAL" clId="{35780C57-2902-4E56-A7D3-6CFC4EC09183}" dt="2023-02-08T00:18:13.688" v="781" actId="26606"/>
          <ac:spMkLst>
            <pc:docMk/>
            <pc:sldMk cId="307988487" sldId="269"/>
            <ac:spMk id="2" creationId="{2FEAFA17-BDDA-5730-A8FD-FE14937219C5}"/>
          </ac:spMkLst>
        </pc:spChg>
        <pc:spChg chg="add">
          <ac:chgData name="Arun Agarwal" userId="7aecf68f-15af-472f-af97-f8e6782802e7" providerId="ADAL" clId="{35780C57-2902-4E56-A7D3-6CFC4EC09183}" dt="2023-02-08T00:18:13.688" v="781" actId="26606"/>
          <ac:spMkLst>
            <pc:docMk/>
            <pc:sldMk cId="307988487" sldId="269"/>
            <ac:spMk id="25" creationId="{2E2D6188-24E5-426A-BB2A-3FA2D6B9C3EF}"/>
          </ac:spMkLst>
        </pc:spChg>
        <pc:spChg chg="add">
          <ac:chgData name="Arun Agarwal" userId="7aecf68f-15af-472f-af97-f8e6782802e7" providerId="ADAL" clId="{35780C57-2902-4E56-A7D3-6CFC4EC09183}" dt="2023-02-08T00:18:13.688" v="781" actId="26606"/>
          <ac:spMkLst>
            <pc:docMk/>
            <pc:sldMk cId="307988487" sldId="269"/>
            <ac:spMk id="27" creationId="{F6E384F5-137A-40B1-97F0-694CC6ECD59C}"/>
          </ac:spMkLst>
        </pc:spChg>
        <pc:spChg chg="add">
          <ac:chgData name="Arun Agarwal" userId="7aecf68f-15af-472f-af97-f8e6782802e7" providerId="ADAL" clId="{35780C57-2902-4E56-A7D3-6CFC4EC09183}" dt="2023-02-08T00:18:13.688" v="781" actId="26606"/>
          <ac:spMkLst>
            <pc:docMk/>
            <pc:sldMk cId="307988487" sldId="269"/>
            <ac:spMk id="29" creationId="{9DBC4630-03DA-474F-BBCB-BA3AE6B317A4}"/>
          </ac:spMkLst>
        </pc:spChg>
        <pc:spChg chg="add">
          <ac:chgData name="Arun Agarwal" userId="7aecf68f-15af-472f-af97-f8e6782802e7" providerId="ADAL" clId="{35780C57-2902-4E56-A7D3-6CFC4EC09183}" dt="2023-02-08T00:18:13.688" v="781" actId="26606"/>
          <ac:spMkLst>
            <pc:docMk/>
            <pc:sldMk cId="307988487" sldId="269"/>
            <ac:spMk id="31" creationId="{1208BC59-C84F-483F-80CD-FAEC74229B97}"/>
          </ac:spMkLst>
        </pc:spChg>
        <pc:spChg chg="add">
          <ac:chgData name="Arun Agarwal" userId="7aecf68f-15af-472f-af97-f8e6782802e7" providerId="ADAL" clId="{35780C57-2902-4E56-A7D3-6CFC4EC09183}" dt="2023-02-08T00:18:13.688" v="781" actId="26606"/>
          <ac:spMkLst>
            <pc:docMk/>
            <pc:sldMk cId="307988487" sldId="269"/>
            <ac:spMk id="33" creationId="{A1DABD52-05DF-4F31-AFB9-B330D8BE46FD}"/>
          </ac:spMkLst>
        </pc:spChg>
        <pc:spChg chg="add">
          <ac:chgData name="Arun Agarwal" userId="7aecf68f-15af-472f-af97-f8e6782802e7" providerId="ADAL" clId="{35780C57-2902-4E56-A7D3-6CFC4EC09183}" dt="2023-02-08T00:18:13.688" v="781" actId="26606"/>
          <ac:spMkLst>
            <pc:docMk/>
            <pc:sldMk cId="307988487" sldId="269"/>
            <ac:spMk id="35" creationId="{78418A25-6EAC-4140-BFE6-284E1925B5EE}"/>
          </ac:spMkLst>
        </pc:spChg>
        <pc:spChg chg="add">
          <ac:chgData name="Arun Agarwal" userId="7aecf68f-15af-472f-af97-f8e6782802e7" providerId="ADAL" clId="{35780C57-2902-4E56-A7D3-6CFC4EC09183}" dt="2023-02-08T00:18:13.688" v="781" actId="26606"/>
          <ac:spMkLst>
            <pc:docMk/>
            <pc:sldMk cId="307988487" sldId="269"/>
            <ac:spMk id="37" creationId="{6B9D64DB-4D5C-4A91-B45F-F301E3174F9F}"/>
          </ac:spMkLst>
        </pc:spChg>
        <pc:spChg chg="add">
          <ac:chgData name="Arun Agarwal" userId="7aecf68f-15af-472f-af97-f8e6782802e7" providerId="ADAL" clId="{35780C57-2902-4E56-A7D3-6CFC4EC09183}" dt="2023-02-08T00:18:13.688" v="781" actId="26606"/>
          <ac:spMkLst>
            <pc:docMk/>
            <pc:sldMk cId="307988487" sldId="269"/>
            <ac:spMk id="39" creationId="{8E4F04B5-4D4A-4F70-8549-384AF535134B}"/>
          </ac:spMkLst>
        </pc:spChg>
        <pc:spChg chg="add">
          <ac:chgData name="Arun Agarwal" userId="7aecf68f-15af-472f-af97-f8e6782802e7" providerId="ADAL" clId="{35780C57-2902-4E56-A7D3-6CFC4EC09183}" dt="2023-02-08T00:18:13.688" v="781" actId="26606"/>
          <ac:spMkLst>
            <pc:docMk/>
            <pc:sldMk cId="307988487" sldId="269"/>
            <ac:spMk id="41" creationId="{0D14DB62-3EB3-452E-89EE-30B0CDB0C8F4}"/>
          </ac:spMkLst>
        </pc:spChg>
        <pc:spChg chg="add">
          <ac:chgData name="Arun Agarwal" userId="7aecf68f-15af-472f-af97-f8e6782802e7" providerId="ADAL" clId="{35780C57-2902-4E56-A7D3-6CFC4EC09183}" dt="2023-02-08T00:18:13.688" v="781" actId="26606"/>
          <ac:spMkLst>
            <pc:docMk/>
            <pc:sldMk cId="307988487" sldId="269"/>
            <ac:spMk id="43" creationId="{CB14CE1B-4BC5-4EF2-BE3D-05E4F580B3DB}"/>
          </ac:spMkLst>
        </pc:spChg>
        <pc:picChg chg="mod">
          <ac:chgData name="Arun Agarwal" userId="7aecf68f-15af-472f-af97-f8e6782802e7" providerId="ADAL" clId="{35780C57-2902-4E56-A7D3-6CFC4EC09183}" dt="2023-02-08T00:19:39.023" v="811" actId="14100"/>
          <ac:picMkLst>
            <pc:docMk/>
            <pc:sldMk cId="307988487" sldId="269"/>
            <ac:picMk id="5" creationId="{AD6C143C-239A-5EAA-1C12-08CCA155D96F}"/>
          </ac:picMkLst>
        </pc:picChg>
        <pc:picChg chg="mod ord">
          <ac:chgData name="Arun Agarwal" userId="7aecf68f-15af-472f-af97-f8e6782802e7" providerId="ADAL" clId="{35780C57-2902-4E56-A7D3-6CFC4EC09183}" dt="2023-02-08T00:19:25.826" v="806" actId="14100"/>
          <ac:picMkLst>
            <pc:docMk/>
            <pc:sldMk cId="307988487" sldId="269"/>
            <ac:picMk id="6" creationId="{7EE06664-2913-2B7C-D371-431E5C41DA49}"/>
          </ac:picMkLst>
        </pc:picChg>
        <pc:picChg chg="mod ord modCrop">
          <ac:chgData name="Arun Agarwal" userId="7aecf68f-15af-472f-af97-f8e6782802e7" providerId="ADAL" clId="{35780C57-2902-4E56-A7D3-6CFC4EC09183}" dt="2023-02-08T00:19:11.301" v="803" actId="1076"/>
          <ac:picMkLst>
            <pc:docMk/>
            <pc:sldMk cId="307988487" sldId="269"/>
            <ac:picMk id="7" creationId="{306D9A07-6E58-AFDC-3636-0362B4CFF68F}"/>
          </ac:picMkLst>
        </pc:picChg>
        <pc:picChg chg="mod">
          <ac:chgData name="Arun Agarwal" userId="7aecf68f-15af-472f-af97-f8e6782802e7" providerId="ADAL" clId="{35780C57-2902-4E56-A7D3-6CFC4EC09183}" dt="2023-02-08T00:19:35.710" v="810" actId="1076"/>
          <ac:picMkLst>
            <pc:docMk/>
            <pc:sldMk cId="307988487" sldId="269"/>
            <ac:picMk id="8" creationId="{424ADF51-05F7-70C8-3953-7A94F4EF6B27}"/>
          </ac:picMkLst>
        </pc:picChg>
        <pc:picChg chg="mod">
          <ac:chgData name="Arun Agarwal" userId="7aecf68f-15af-472f-af97-f8e6782802e7" providerId="ADAL" clId="{35780C57-2902-4E56-A7D3-6CFC4EC09183}" dt="2023-02-08T00:19:30.897" v="808" actId="1076"/>
          <ac:picMkLst>
            <pc:docMk/>
            <pc:sldMk cId="307988487" sldId="269"/>
            <ac:picMk id="9" creationId="{91ED6ED3-F7FE-9B43-1913-8DE0FA3E9573}"/>
          </ac:picMkLst>
        </pc:picChg>
        <pc:cxnChg chg="del">
          <ac:chgData name="Arun Agarwal" userId="7aecf68f-15af-472f-af97-f8e6782802e7" providerId="ADAL" clId="{35780C57-2902-4E56-A7D3-6CFC4EC09183}" dt="2023-02-08T00:18:13.688" v="781" actId="26606"/>
          <ac:cxnSpMkLst>
            <pc:docMk/>
            <pc:sldMk cId="307988487" sldId="269"/>
            <ac:cxnSpMk id="14" creationId="{DC034BB4-8B50-4484-85C4-0CE4699284D7}"/>
          </ac:cxnSpMkLst>
        </pc:cxnChg>
        <pc:cxnChg chg="del">
          <ac:chgData name="Arun Agarwal" userId="7aecf68f-15af-472f-af97-f8e6782802e7" providerId="ADAL" clId="{35780C57-2902-4E56-A7D3-6CFC4EC09183}" dt="2023-02-08T00:18:13.688" v="781" actId="26606"/>
          <ac:cxnSpMkLst>
            <pc:docMk/>
            <pc:sldMk cId="307988487" sldId="269"/>
            <ac:cxnSpMk id="16" creationId="{81B200F7-B57A-4824-BB91-B6624450A5AC}"/>
          </ac:cxnSpMkLst>
        </pc:cxnChg>
        <pc:cxnChg chg="del">
          <ac:chgData name="Arun Agarwal" userId="7aecf68f-15af-472f-af97-f8e6782802e7" providerId="ADAL" clId="{35780C57-2902-4E56-A7D3-6CFC4EC09183}" dt="2023-02-08T00:18:13.688" v="781" actId="26606"/>
          <ac:cxnSpMkLst>
            <pc:docMk/>
            <pc:sldMk cId="307988487" sldId="269"/>
            <ac:cxnSpMk id="18" creationId="{1902062F-7F47-41E5-8574-2D1492D58ED3}"/>
          </ac:cxnSpMkLst>
        </pc:cxnChg>
        <pc:cxnChg chg="del">
          <ac:chgData name="Arun Agarwal" userId="7aecf68f-15af-472f-af97-f8e6782802e7" providerId="ADAL" clId="{35780C57-2902-4E56-A7D3-6CFC4EC09183}" dt="2023-02-08T00:18:13.688" v="781" actId="26606"/>
          <ac:cxnSpMkLst>
            <pc:docMk/>
            <pc:sldMk cId="307988487" sldId="269"/>
            <ac:cxnSpMk id="20" creationId="{FA92245C-961F-47D5-9691-272D28692D45}"/>
          </ac:cxnSpMkLst>
        </pc:cxnChg>
      </pc:sldChg>
      <pc:sldChg chg="modSp mod setBg">
        <pc:chgData name="Arun Agarwal" userId="7aecf68f-15af-472f-af97-f8e6782802e7" providerId="ADAL" clId="{35780C57-2902-4E56-A7D3-6CFC4EC09183}" dt="2023-02-08T00:41:33.614" v="1057"/>
        <pc:sldMkLst>
          <pc:docMk/>
          <pc:sldMk cId="2992929543" sldId="270"/>
        </pc:sldMkLst>
        <pc:spChg chg="mod">
          <ac:chgData name="Arun Agarwal" userId="7aecf68f-15af-472f-af97-f8e6782802e7" providerId="ADAL" clId="{35780C57-2902-4E56-A7D3-6CFC4EC09183}" dt="2023-02-08T00:21:16.602" v="824" actId="14100"/>
          <ac:spMkLst>
            <pc:docMk/>
            <pc:sldMk cId="2992929543" sldId="270"/>
            <ac:spMk id="2" creationId="{2FEAFA17-BDDA-5730-A8FD-FE14937219C5}"/>
          </ac:spMkLst>
        </pc:spChg>
        <pc:spChg chg="mod">
          <ac:chgData name="Arun Agarwal" userId="7aecf68f-15af-472f-af97-f8e6782802e7" providerId="ADAL" clId="{35780C57-2902-4E56-A7D3-6CFC4EC09183}" dt="2023-02-08T00:40:09.495" v="1033" actId="207"/>
          <ac:spMkLst>
            <pc:docMk/>
            <pc:sldMk cId="2992929543" sldId="270"/>
            <ac:spMk id="3" creationId="{8D63A65A-DB62-452C-B415-17EA45ECD1A5}"/>
          </ac:spMkLst>
        </pc:spChg>
        <pc:picChg chg="mod">
          <ac:chgData name="Arun Agarwal" userId="7aecf68f-15af-472f-af97-f8e6782802e7" providerId="ADAL" clId="{35780C57-2902-4E56-A7D3-6CFC4EC09183}" dt="2023-02-08T00:20:52.682" v="821" actId="1076"/>
          <ac:picMkLst>
            <pc:docMk/>
            <pc:sldMk cId="2992929543" sldId="270"/>
            <ac:picMk id="13" creationId="{4901CA5D-329E-CEE9-E930-5FD03C05AA1B}"/>
          </ac:picMkLst>
        </pc:picChg>
      </pc:sldChg>
      <pc:sldChg chg="modSp mod setBg">
        <pc:chgData name="Arun Agarwal" userId="7aecf68f-15af-472f-af97-f8e6782802e7" providerId="ADAL" clId="{35780C57-2902-4E56-A7D3-6CFC4EC09183}" dt="2023-02-08T00:42:07.165" v="1080" actId="1036"/>
        <pc:sldMkLst>
          <pc:docMk/>
          <pc:sldMk cId="2037718211" sldId="271"/>
        </pc:sldMkLst>
        <pc:spChg chg="mod">
          <ac:chgData name="Arun Agarwal" userId="7aecf68f-15af-472f-af97-f8e6782802e7" providerId="ADAL" clId="{35780C57-2902-4E56-A7D3-6CFC4EC09183}" dt="2023-02-08T00:42:07.165" v="1080" actId="1036"/>
          <ac:spMkLst>
            <pc:docMk/>
            <pc:sldMk cId="2037718211" sldId="271"/>
            <ac:spMk id="2" creationId="{2FEAFA17-BDDA-5730-A8FD-FE14937219C5}"/>
          </ac:spMkLst>
        </pc:spChg>
        <pc:spChg chg="mod">
          <ac:chgData name="Arun Agarwal" userId="7aecf68f-15af-472f-af97-f8e6782802e7" providerId="ADAL" clId="{35780C57-2902-4E56-A7D3-6CFC4EC09183}" dt="2023-02-08T00:39:59.724" v="1028" actId="207"/>
          <ac:spMkLst>
            <pc:docMk/>
            <pc:sldMk cId="2037718211" sldId="271"/>
            <ac:spMk id="3" creationId="{8D63A65A-DB62-452C-B415-17EA45ECD1A5}"/>
          </ac:spMkLst>
        </pc:spChg>
        <pc:picChg chg="mod">
          <ac:chgData name="Arun Agarwal" userId="7aecf68f-15af-472f-af97-f8e6782802e7" providerId="ADAL" clId="{35780C57-2902-4E56-A7D3-6CFC4EC09183}" dt="2023-02-08T00:26:13.683" v="897" actId="1036"/>
          <ac:picMkLst>
            <pc:docMk/>
            <pc:sldMk cId="2037718211" sldId="271"/>
            <ac:picMk id="5" creationId="{1D7C32DA-9A0D-C3DA-229F-44E4D65C76E3}"/>
          </ac:picMkLst>
        </pc:picChg>
        <pc:picChg chg="mod">
          <ac:chgData name="Arun Agarwal" userId="7aecf68f-15af-472f-af97-f8e6782802e7" providerId="ADAL" clId="{35780C57-2902-4E56-A7D3-6CFC4EC09183}" dt="2023-02-08T00:22:52.789" v="843" actId="1036"/>
          <ac:picMkLst>
            <pc:docMk/>
            <pc:sldMk cId="2037718211" sldId="271"/>
            <ac:picMk id="6" creationId="{0C6EC956-7CB6-775A-31C5-A7CE1DADF43B}"/>
          </ac:picMkLst>
        </pc:picChg>
      </pc:sldChg>
      <pc:sldChg chg="modSp mod setBg">
        <pc:chgData name="Arun Agarwal" userId="7aecf68f-15af-472f-af97-f8e6782802e7" providerId="ADAL" clId="{35780C57-2902-4E56-A7D3-6CFC4EC09183}" dt="2023-02-08T00:41:45.103" v="1059"/>
        <pc:sldMkLst>
          <pc:docMk/>
          <pc:sldMk cId="1916782996" sldId="272"/>
        </pc:sldMkLst>
        <pc:spChg chg="mod">
          <ac:chgData name="Arun Agarwal" userId="7aecf68f-15af-472f-af97-f8e6782802e7" providerId="ADAL" clId="{35780C57-2902-4E56-A7D3-6CFC4EC09183}" dt="2023-02-08T00:24:57.349" v="858" actId="1076"/>
          <ac:spMkLst>
            <pc:docMk/>
            <pc:sldMk cId="1916782996" sldId="272"/>
            <ac:spMk id="2" creationId="{2FEAFA17-BDDA-5730-A8FD-FE14937219C5}"/>
          </ac:spMkLst>
        </pc:spChg>
        <pc:spChg chg="mod ord">
          <ac:chgData name="Arun Agarwal" userId="7aecf68f-15af-472f-af97-f8e6782802e7" providerId="ADAL" clId="{35780C57-2902-4E56-A7D3-6CFC4EC09183}" dt="2023-02-08T00:39:46.933" v="1023" actId="207"/>
          <ac:spMkLst>
            <pc:docMk/>
            <pc:sldMk cId="1916782996" sldId="272"/>
            <ac:spMk id="3" creationId="{8D63A65A-DB62-452C-B415-17EA45ECD1A5}"/>
          </ac:spMkLst>
        </pc:spChg>
        <pc:picChg chg="mod">
          <ac:chgData name="Arun Agarwal" userId="7aecf68f-15af-472f-af97-f8e6782802e7" providerId="ADAL" clId="{35780C57-2902-4E56-A7D3-6CFC4EC09183}" dt="2023-02-08T00:24:13.215" v="852" actId="27614"/>
          <ac:picMkLst>
            <pc:docMk/>
            <pc:sldMk cId="1916782996" sldId="272"/>
            <ac:picMk id="5" creationId="{0F95892E-2F9F-BBA7-2FFE-0531B780F8CB}"/>
          </ac:picMkLst>
        </pc:picChg>
      </pc:sldChg>
      <pc:sldChg chg="addSp delSp modSp mod setBg">
        <pc:chgData name="Arun Agarwal" userId="7aecf68f-15af-472f-af97-f8e6782802e7" providerId="ADAL" clId="{35780C57-2902-4E56-A7D3-6CFC4EC09183}" dt="2023-02-08T00:41:49.178" v="1060"/>
        <pc:sldMkLst>
          <pc:docMk/>
          <pc:sldMk cId="1184707749" sldId="273"/>
        </pc:sldMkLst>
        <pc:spChg chg="mod">
          <ac:chgData name="Arun Agarwal" userId="7aecf68f-15af-472f-af97-f8e6782802e7" providerId="ADAL" clId="{35780C57-2902-4E56-A7D3-6CFC4EC09183}" dt="2023-02-08T00:30:26.162" v="927" actId="26606"/>
          <ac:spMkLst>
            <pc:docMk/>
            <pc:sldMk cId="1184707749" sldId="273"/>
            <ac:spMk id="2" creationId="{2FEAFA17-BDDA-5730-A8FD-FE14937219C5}"/>
          </ac:spMkLst>
        </pc:spChg>
        <pc:spChg chg="mod ord">
          <ac:chgData name="Arun Agarwal" userId="7aecf68f-15af-472f-af97-f8e6782802e7" providerId="ADAL" clId="{35780C57-2902-4E56-A7D3-6CFC4EC09183}" dt="2023-02-08T00:39:35.270" v="1018" actId="207"/>
          <ac:spMkLst>
            <pc:docMk/>
            <pc:sldMk cId="1184707749" sldId="273"/>
            <ac:spMk id="3" creationId="{8D63A65A-DB62-452C-B415-17EA45ECD1A5}"/>
          </ac:spMkLst>
        </pc:spChg>
        <pc:spChg chg="add del">
          <ac:chgData name="Arun Agarwal" userId="7aecf68f-15af-472f-af97-f8e6782802e7" providerId="ADAL" clId="{35780C57-2902-4E56-A7D3-6CFC4EC09183}" dt="2023-02-08T00:30:26.162" v="927" actId="26606"/>
          <ac:spMkLst>
            <pc:docMk/>
            <pc:sldMk cId="1184707749" sldId="273"/>
            <ac:spMk id="10" creationId="{4038CB10-1F5C-4D54-9DF7-12586DE5B007}"/>
          </ac:spMkLst>
        </pc:spChg>
        <pc:spChg chg="add del">
          <ac:chgData name="Arun Agarwal" userId="7aecf68f-15af-472f-af97-f8e6782802e7" providerId="ADAL" clId="{35780C57-2902-4E56-A7D3-6CFC4EC09183}" dt="2023-02-08T00:30:26.162" v="927" actId="26606"/>
          <ac:spMkLst>
            <pc:docMk/>
            <pc:sldMk cId="1184707749" sldId="273"/>
            <ac:spMk id="12" creationId="{36D30126-6314-4A93-B27E-5C66CF781924}"/>
          </ac:spMkLst>
        </pc:spChg>
        <pc:spChg chg="add del">
          <ac:chgData name="Arun Agarwal" userId="7aecf68f-15af-472f-af97-f8e6782802e7" providerId="ADAL" clId="{35780C57-2902-4E56-A7D3-6CFC4EC09183}" dt="2023-02-08T00:30:26.162" v="927" actId="26606"/>
          <ac:spMkLst>
            <pc:docMk/>
            <pc:sldMk cId="1184707749" sldId="273"/>
            <ac:spMk id="14" creationId="{73ED6512-6858-4552-B699-9A97FE9A4EA2}"/>
          </ac:spMkLst>
        </pc:spChg>
        <pc:picChg chg="mod">
          <ac:chgData name="Arun Agarwal" userId="7aecf68f-15af-472f-af97-f8e6782802e7" providerId="ADAL" clId="{35780C57-2902-4E56-A7D3-6CFC4EC09183}" dt="2023-02-08T00:30:28.047" v="929" actId="1582"/>
          <ac:picMkLst>
            <pc:docMk/>
            <pc:sldMk cId="1184707749" sldId="273"/>
            <ac:picMk id="5" creationId="{66609FE7-EA89-AB18-1711-D62F61C522EA}"/>
          </ac:picMkLst>
        </pc:picChg>
      </pc:sldChg>
      <pc:sldChg chg="addSp modSp mod setBg">
        <pc:chgData name="Arun Agarwal" userId="7aecf68f-15af-472f-af97-f8e6782802e7" providerId="ADAL" clId="{35780C57-2902-4E56-A7D3-6CFC4EC09183}" dt="2023-02-08T00:38:07.892" v="1013" actId="207"/>
        <pc:sldMkLst>
          <pc:docMk/>
          <pc:sldMk cId="1935676827" sldId="274"/>
        </pc:sldMkLst>
        <pc:spChg chg="mod">
          <ac:chgData name="Arun Agarwal" userId="7aecf68f-15af-472f-af97-f8e6782802e7" providerId="ADAL" clId="{35780C57-2902-4E56-A7D3-6CFC4EC09183}" dt="2023-02-08T00:38:04.539" v="1012" actId="207"/>
          <ac:spMkLst>
            <pc:docMk/>
            <pc:sldMk cId="1935676827" sldId="274"/>
            <ac:spMk id="2" creationId="{2FEAFA17-BDDA-5730-A8FD-FE14937219C5}"/>
          </ac:spMkLst>
        </pc:spChg>
        <pc:spChg chg="mod">
          <ac:chgData name="Arun Agarwal" userId="7aecf68f-15af-472f-af97-f8e6782802e7" providerId="ADAL" clId="{35780C57-2902-4E56-A7D3-6CFC4EC09183}" dt="2023-02-08T00:38:07.892" v="1013" actId="207"/>
          <ac:spMkLst>
            <pc:docMk/>
            <pc:sldMk cId="1935676827" sldId="274"/>
            <ac:spMk id="3" creationId="{8D63A65A-DB62-452C-B415-17EA45ECD1A5}"/>
          </ac:spMkLst>
        </pc:spChg>
        <pc:spChg chg="add">
          <ac:chgData name="Arun Agarwal" userId="7aecf68f-15af-472f-af97-f8e6782802e7" providerId="ADAL" clId="{35780C57-2902-4E56-A7D3-6CFC4EC09183}" dt="2023-02-08T00:37:34.108" v="1010" actId="26606"/>
          <ac:spMkLst>
            <pc:docMk/>
            <pc:sldMk cId="1935676827" sldId="274"/>
            <ac:spMk id="10" creationId="{6B5E2835-4E47-45B3-9CFE-732FF7B05472}"/>
          </ac:spMkLst>
        </pc:spChg>
        <pc:spChg chg="add">
          <ac:chgData name="Arun Agarwal" userId="7aecf68f-15af-472f-af97-f8e6782802e7" providerId="ADAL" clId="{35780C57-2902-4E56-A7D3-6CFC4EC09183}" dt="2023-02-08T00:37:34.108" v="1010" actId="26606"/>
          <ac:spMkLst>
            <pc:docMk/>
            <pc:sldMk cId="1935676827" sldId="274"/>
            <ac:spMk id="12" creationId="{5B45AD5D-AA52-4F7B-9362-576A39AD9E09}"/>
          </ac:spMkLst>
        </pc:spChg>
        <pc:spChg chg="add">
          <ac:chgData name="Arun Agarwal" userId="7aecf68f-15af-472f-af97-f8e6782802e7" providerId="ADAL" clId="{35780C57-2902-4E56-A7D3-6CFC4EC09183}" dt="2023-02-08T00:37:34.108" v="1010" actId="26606"/>
          <ac:spMkLst>
            <pc:docMk/>
            <pc:sldMk cId="1935676827" sldId="274"/>
            <ac:spMk id="14" creationId="{AEDD7960-4866-4399-BEF6-DD1431AB4E34}"/>
          </ac:spMkLst>
        </pc:spChg>
        <pc:spChg chg="add">
          <ac:chgData name="Arun Agarwal" userId="7aecf68f-15af-472f-af97-f8e6782802e7" providerId="ADAL" clId="{35780C57-2902-4E56-A7D3-6CFC4EC09183}" dt="2023-02-08T00:37:34.108" v="1010" actId="26606"/>
          <ac:spMkLst>
            <pc:docMk/>
            <pc:sldMk cId="1935676827" sldId="274"/>
            <ac:spMk id="16" creationId="{55D4142C-5077-457F-A6AD-3FECFDB39685}"/>
          </ac:spMkLst>
        </pc:spChg>
        <pc:spChg chg="add">
          <ac:chgData name="Arun Agarwal" userId="7aecf68f-15af-472f-af97-f8e6782802e7" providerId="ADAL" clId="{35780C57-2902-4E56-A7D3-6CFC4EC09183}" dt="2023-02-08T00:37:34.108" v="1010" actId="26606"/>
          <ac:spMkLst>
            <pc:docMk/>
            <pc:sldMk cId="1935676827" sldId="274"/>
            <ac:spMk id="18" creationId="{7A5F0580-5EE9-419F-96EE-B6529EF6E7D0}"/>
          </ac:spMkLst>
        </pc:spChg>
        <pc:picChg chg="mod ord">
          <ac:chgData name="Arun Agarwal" userId="7aecf68f-15af-472f-af97-f8e6782802e7" providerId="ADAL" clId="{35780C57-2902-4E56-A7D3-6CFC4EC09183}" dt="2023-02-08T00:37:34.108" v="1010" actId="26606"/>
          <ac:picMkLst>
            <pc:docMk/>
            <pc:sldMk cId="1935676827" sldId="274"/>
            <ac:picMk id="5" creationId="{4F342BE2-1651-6F88-A60F-6909A040EFBA}"/>
          </ac:picMkLst>
        </pc:picChg>
      </pc:sldChg>
      <pc:sldChg chg="modSp mod setBg">
        <pc:chgData name="Arun Agarwal" userId="7aecf68f-15af-472f-af97-f8e6782802e7" providerId="ADAL" clId="{35780C57-2902-4E56-A7D3-6CFC4EC09183}" dt="2023-02-08T00:41:57.923" v="1061"/>
        <pc:sldMkLst>
          <pc:docMk/>
          <pc:sldMk cId="200512852" sldId="275"/>
        </pc:sldMkLst>
        <pc:spChg chg="mod">
          <ac:chgData name="Arun Agarwal" userId="7aecf68f-15af-472f-af97-f8e6782802e7" providerId="ADAL" clId="{35780C57-2902-4E56-A7D3-6CFC4EC09183}" dt="2023-02-08T00:36:21.975" v="1007" actId="1036"/>
          <ac:spMkLst>
            <pc:docMk/>
            <pc:sldMk cId="200512852" sldId="275"/>
            <ac:spMk id="2" creationId="{A53B75CC-F6C8-CF5B-F1CD-C1F23B884BAC}"/>
          </ac:spMkLst>
        </pc:spChg>
        <pc:spChg chg="mod">
          <ac:chgData name="Arun Agarwal" userId="7aecf68f-15af-472f-af97-f8e6782802e7" providerId="ADAL" clId="{35780C57-2902-4E56-A7D3-6CFC4EC09183}" dt="2023-02-08T00:34:48.741" v="989" actId="948"/>
          <ac:spMkLst>
            <pc:docMk/>
            <pc:sldMk cId="200512852" sldId="275"/>
            <ac:spMk id="3" creationId="{9CE8692E-556A-3F37-9B7B-E463DD165453}"/>
          </ac:spMkLst>
        </pc:spChg>
        <pc:spChg chg="mod">
          <ac:chgData name="Arun Agarwal" userId="7aecf68f-15af-472f-af97-f8e6782802e7" providerId="ADAL" clId="{35780C57-2902-4E56-A7D3-6CFC4EC09183}" dt="2023-02-08T00:35:00.515" v="990" actId="948"/>
          <ac:spMkLst>
            <pc:docMk/>
            <pc:sldMk cId="200512852" sldId="275"/>
            <ac:spMk id="4" creationId="{734296F5-67C1-659E-29BE-87752AD3F26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E3BAE-8129-A040-5A43-B0A8E656F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24C7D-8B0D-F9B6-B8DF-4A3765215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CBB7A-1B94-4778-697E-366787760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F8E15-A84D-EE8C-F218-30D65080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8A139-E0CC-1BAE-301D-3B89C33D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7ECC-855E-A182-E077-EEE84334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D34C0-6BF5-A088-C0B3-DD517EA6B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BD2E0-3B72-72D6-9D8F-70E8BE9B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0946D-6C7F-5DFA-5E2F-1859CF72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DE9AE-86E7-2EC4-7174-E3B870C6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9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77AC8-0DB0-DDF3-C089-59B1C82D9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5FFF99-7B7D-186A-A5EE-3F16870B9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2AA65-C0F4-A7B5-9D17-9F0F088E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9E0F-02CC-2FF4-0173-C8D749D8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07B3B-468D-B706-9F08-D0662801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35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81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836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07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269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32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71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6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B9F0-C355-7651-460D-A60726EE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1AB0B-44D0-8E84-2CBC-D1644C7AF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6F0EC-31A8-189F-D09B-D9560989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77AC8-4494-54D3-C0B1-1B03DC75D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23981-7C50-7A74-5BA3-FB96556C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58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60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40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7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4892-36A5-21D2-58A5-60653352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BCFEB-0D9F-DB3A-3D33-0E05138DC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2A34C-F270-5067-90AF-E542A53AE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F43F7-D134-0286-AC55-27FC0868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456C4-B363-4D03-D73F-4CE2FD66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2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038D-C8F5-1C21-4033-32A422DD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F83B-8923-1AB5-E169-86A6F2FEE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0A962-FD38-CF9F-C7D9-4AD6DB9AE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7F50D-4490-6DBE-D0F2-06B33E768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44F73-306B-BD15-54F1-D22F6B5D6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9EEFF-9355-DD89-7A9F-577F74A9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8527-87CF-F7D6-B87D-786D7EC6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70832-DD00-2CC4-64D2-E516A10C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91719-54FC-6485-6951-A88B80049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6111F1-C888-55E1-8ADF-D510BA1C9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9615C-1B1B-C250-ABF9-2B0975CF6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C772E-E030-33EA-75E9-3E418C75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47BD66-C7D1-4D20-8BD1-B69A2092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AB2475-A618-F0D0-9C26-6DA92EB4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A885-1E57-7D34-430D-49E34A35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9CA2C-A01E-F138-004C-E68B01FC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78053-142F-E494-BA23-97FABE8D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669F7-53FB-5130-7969-2DA04B43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6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54D0B-ED5F-B343-D210-94582746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421FEE-0BF5-F559-4679-B0463069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1734A-34D3-32C5-8BF7-A6046795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3731-3D21-8E98-797A-E45556A5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A9BE-B98E-DE30-5B6A-193673D15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D7924-F729-4BB4-6F14-5EE12EAC4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8F348-5559-51DC-58F9-EBA28C5B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7A960-FF3D-0BD0-794F-5545D639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830EB-5640-BC83-2771-868BBC23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4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87E9-DD19-D3B6-0261-FA7066DF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7ABB68-D10F-77D0-734A-78A089F9F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692E3-D484-5FA8-7B87-E2CD0717B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4C32E-767C-673F-35C7-7BC7B3C83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C379E-8E4B-D216-0C9B-BBB044FD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A2C7B-7977-2D8A-3D48-B14F0BA3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7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B30DA8-3F5D-7A84-FFD6-0EF48899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3A8D6-828E-0320-99DB-0DA27C040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07DE4-787A-3664-A2B4-00CEB66B9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AC48-7B46-4DEA-9ED7-970C2DED0A0A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2B148-8DAC-3ABA-3A32-249E244C4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B356-CCAA-473F-D3BC-D392FDBC3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3AC38-F134-43C5-BA3E-8B488AF82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3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octavian-ai/a-simple-explanation-of-the-inception-score-372dff6a8c7a" TargetMode="External"/><Relationship Id="rId13" Type="http://schemas.openxmlformats.org/officeDocument/2006/relationships/hyperlink" Target="https://www.google.com/url?sa=i&amp;url=https%3A%2F%2Fmedium.com%2Fsyncedreview%2Fsensetime-trains-imagenet-alexnet-in-record-1-5-minutes-e944ab049b2c&amp;psig=AOvVaw1j0x4qaazDL-N4z_MdF8K7&amp;ust=1675817906031000&amp;source=images&amp;cd=vfe&amp;ved=0CBAQjhxqFwoTCMDY-9Sbgv0CFQAAAAAdAAAAABAD" TargetMode="External"/><Relationship Id="rId18" Type="http://schemas.openxmlformats.org/officeDocument/2006/relationships/hyperlink" Target="https://medium.com/swlh/dcgan-under-100-lines-of-code-fc7fe22c391" TargetMode="External"/><Relationship Id="rId3" Type="http://schemas.openxmlformats.org/officeDocument/2006/relationships/hyperlink" Target="https://thisdogexists.com/" TargetMode="External"/><Relationship Id="rId21" Type="http://schemas.openxmlformats.org/officeDocument/2006/relationships/hyperlink" Target="https://pillow.readthedocs.io/" TargetMode="External"/><Relationship Id="rId7" Type="http://schemas.openxmlformats.org/officeDocument/2006/relationships/hyperlink" Target="https://en.wikipedia.org/wiki/Fr%c3%a9chet_inception_distance" TargetMode="External"/><Relationship Id="rId12" Type="http://schemas.openxmlformats.org/officeDocument/2006/relationships/hyperlink" Target="https://www.google.com/url?sa=i&amp;url=https%3A%2F%2Fwww.mathworks.com%2Fhelp%2Fdeeplearning%2Fug%2Fbounding-box-augmentation-using-computer-vision-toolbox.html&amp;psig=AOvVaw1qBABflDSw8wVIF2QXEJSG&amp;ust=1675818118957000&amp;source=images&amp;cd=vfe&amp;ved=0CBAQjhxqFwoTCMCH5ZGbgv0CFQAAAAAdAAAAABAE" TargetMode="External"/><Relationship Id="rId17" Type="http://schemas.openxmlformats.org/officeDocument/2006/relationships/hyperlink" Target="https://matplotlib.org/stable/gallery/misc/logos2.html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commons.wikimedia.org/wiki/File:Pytorch_logo.png" TargetMode="External"/><Relationship Id="rId20" Type="http://schemas.openxmlformats.org/officeDocument/2006/relationships/hyperlink" Target="https://velog.io/tags/Torchvis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zone.com/articles/working-principles-of-generative-adversarial-netwo" TargetMode="External"/><Relationship Id="rId11" Type="http://schemas.openxmlformats.org/officeDocument/2006/relationships/hyperlink" Target="https://www.google.com/url?sa=i&amp;url=https%3A%2F%2Fmachinelearningmastery.com%2Fhow-to-implement-the-frechet-inception-distance-fid-from-scratch%2F&amp;psig=AOvVaw0gqLOfevtoS31d9sK9b3u_&amp;ust=1675817062624000&amp;source=images&amp;cd=vfe&amp;ved=0CBAQjhxqFwoTCKDYn5qXgv0CFQAAAAAdAAAAABAE" TargetMode="External"/><Relationship Id="rId24" Type="http://schemas.openxmlformats.org/officeDocument/2006/relationships/hyperlink" Target="https://www.google.com/url?sa=i&amp;url=https%3A%2F%2Fwww.123rf.com%2Fphoto_68451036_funny-cute-and-playful-pug-dog-with-trophy-cups-and-medals-isolated-on-white.html&amp;psig=AOvVaw3eK15ppCe_OVgqGnTDoJzS&amp;ust=1675818654051000&amp;source=images&amp;cd=vfe&amp;ved=0CBAQjhxqFwoTCPDf2pGdgv0CFQAAAAAdAAAAABAE" TargetMode="External"/><Relationship Id="rId5" Type="http://schemas.openxmlformats.org/officeDocument/2006/relationships/hyperlink" Target="http://vision.stanford.edu/aditya86/ImageNetDogs/" TargetMode="External"/><Relationship Id="rId15" Type="http://schemas.openxmlformats.org/officeDocument/2006/relationships/hyperlink" Target="https://www.wired.com/story/deepfakes-getting-better-theyre-easy-spot/" TargetMode="External"/><Relationship Id="rId23" Type="http://schemas.openxmlformats.org/officeDocument/2006/relationships/hyperlink" Target="https://www.tensorflow.org/datasets/catalog/stanford_dogs" TargetMode="External"/><Relationship Id="rId10" Type="http://schemas.openxmlformats.org/officeDocument/2006/relationships/hyperlink" Target="https://towardsdatascience.com/dcgans-generating-dog-images-with-tensorflow-and-keras-fb51a1071432" TargetMode="External"/><Relationship Id="rId19" Type="http://schemas.openxmlformats.org/officeDocument/2006/relationships/hyperlink" Target="https://ml4a.github.io/ml4a/style_transfer/" TargetMode="External"/><Relationship Id="rId4" Type="http://schemas.openxmlformats.org/officeDocument/2006/relationships/hyperlink" Target="https://www.kaggle.com/competitions/generative-dog-images/overview/description" TargetMode="External"/><Relationship Id="rId9" Type="http://schemas.openxmlformats.org/officeDocument/2006/relationships/hyperlink" Target="https://www.kaggle.com/competitions/generative-dog-images/discussion/106324" TargetMode="External"/><Relationship Id="rId14" Type="http://schemas.openxmlformats.org/officeDocument/2006/relationships/hyperlink" Target="https://www.google.com/url?sa=i&amp;url=https%3A%2F%2Fpaperswithcode.com%2Fmethod%2Fleaky-relu&amp;psig=AOvVaw3ANO-7yxk1_-qBwMdZEoNA&amp;ust=1675820497391000&amp;source=images&amp;cd=vfe&amp;ved=0CBAQjhxqFwoTCPjn-YOkgv0CFQAAAAAdAAAAABAD" TargetMode="External"/><Relationship Id="rId22" Type="http://schemas.openxmlformats.org/officeDocument/2006/relationships/hyperlink" Target="https://commons.wikimedia.org/wiki/File:NumPy_logo_2020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pic>
        <p:nvPicPr>
          <p:cNvPr id="4" name="Picture 2" descr="AI has reimagined nature and it's both amazing and terrifying | New  Scientist">
            <a:extLst>
              <a:ext uri="{FF2B5EF4-FFF2-40B4-BE49-F238E27FC236}">
                <a16:creationId xmlns:a16="http://schemas.microsoft.com/office/drawing/2014/main" id="{5954B14A-13DB-B8DC-218D-60CE1A5C3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6" r="-1" b="12454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22892-A1D3-020E-C6FE-5487B9331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" sz="5400" dirty="0"/>
              <a:t>GANs Presentation - Dog Image Generation Problem</a:t>
            </a:r>
            <a:endParaRPr lang="en-US" sz="10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A7666-FC91-64CE-C634-3433205FE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By: George </a:t>
            </a:r>
            <a:r>
              <a:rPr lang="en-US" sz="3200" dirty="0" err="1"/>
              <a:t>Aeillo</a:t>
            </a:r>
            <a:r>
              <a:rPr lang="en-US" sz="3200" dirty="0"/>
              <a:t>, Eric Nguyen, Arun Agarwal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3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261"/>
            <a:ext cx="10515600" cy="956836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Winning Solution Overview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70202"/>
            <a:ext cx="5181600" cy="3778582"/>
          </a:xfrm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4572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b="1" dirty="0">
                <a:solidFill>
                  <a:schemeClr val="bg1"/>
                </a:solidFill>
              </a:rPr>
              <a:t>927 Teams </a:t>
            </a:r>
            <a:r>
              <a:rPr lang="en-US" sz="2400" dirty="0">
                <a:solidFill>
                  <a:schemeClr val="bg1"/>
                </a:solidFill>
              </a:rPr>
              <a:t>participated, 12,306 entries</a:t>
            </a:r>
          </a:p>
          <a:p>
            <a:pPr marL="4572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Participants had  approx. </a:t>
            </a:r>
            <a:r>
              <a:rPr lang="en-US" sz="2400" b="1" dirty="0">
                <a:solidFill>
                  <a:schemeClr val="bg1"/>
                </a:solidFill>
              </a:rPr>
              <a:t>1 year</a:t>
            </a:r>
          </a:p>
          <a:p>
            <a:pPr marL="4572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1st-5th place winners each received </a:t>
            </a:r>
            <a:r>
              <a:rPr lang="en-US" sz="2400" b="1" dirty="0">
                <a:solidFill>
                  <a:schemeClr val="bg1"/>
                </a:solidFill>
              </a:rPr>
              <a:t>$2000</a:t>
            </a:r>
          </a:p>
          <a:p>
            <a:pPr marL="4572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The winning solution had a MiFID score of </a:t>
            </a:r>
            <a:r>
              <a:rPr lang="en-US" sz="2400" b="1" dirty="0">
                <a:solidFill>
                  <a:schemeClr val="bg1"/>
                </a:solidFill>
              </a:rPr>
              <a:t>55.42142</a:t>
            </a:r>
          </a:p>
        </p:txBody>
      </p:sp>
      <p:pic>
        <p:nvPicPr>
          <p:cNvPr id="5" name="Google Shape;121;p22">
            <a:extLst>
              <a:ext uri="{FF2B5EF4-FFF2-40B4-BE49-F238E27FC236}">
                <a16:creationId xmlns:a16="http://schemas.microsoft.com/office/drawing/2014/main" id="{08B90871-1D7B-4850-62FE-F55E4C2DAEE9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0" y="2112003"/>
            <a:ext cx="5181600" cy="3778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461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Feature Engineering and Data Augmentation Techniques For Winning Model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-US" sz="2400" b="1" dirty="0">
                <a:solidFill>
                  <a:schemeClr val="bg1"/>
                </a:solidFill>
              </a:rPr>
              <a:t>Preprocessing:</a:t>
            </a:r>
          </a:p>
          <a:p>
            <a:pPr marL="4572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Images cropped to bounding box</a:t>
            </a:r>
          </a:p>
          <a:p>
            <a:pPr marL="4572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Omit cropped images with extreme aspect ratio</a:t>
            </a:r>
          </a:p>
          <a:p>
            <a:pPr marL="4572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Omit images where dog’s face is obscured</a:t>
            </a:r>
          </a:p>
          <a:p>
            <a:pPr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-US" sz="2400" b="1" dirty="0">
                <a:solidFill>
                  <a:schemeClr val="bg1"/>
                </a:solidFill>
              </a:rPr>
              <a:t>Augmentations:</a:t>
            </a:r>
          </a:p>
          <a:p>
            <a:pPr marL="4572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Image resized to 64 on one side</a:t>
            </a:r>
          </a:p>
          <a:p>
            <a:pPr marL="4572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Random horizontal flip (50%)</a:t>
            </a:r>
          </a:p>
          <a:p>
            <a:pPr marL="4572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Randomly crop to 64x64</a:t>
            </a:r>
          </a:p>
          <a:p>
            <a:pPr marL="457200">
              <a:spcBef>
                <a:spcPts val="0"/>
              </a:spcBef>
              <a:spcAft>
                <a:spcPts val="600"/>
              </a:spcAft>
              <a:buSzPts val="1800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Google Shape;128;p23">
            <a:extLst>
              <a:ext uri="{FF2B5EF4-FFF2-40B4-BE49-F238E27FC236}">
                <a16:creationId xmlns:a16="http://schemas.microsoft.com/office/drawing/2014/main" id="{A03132F8-EE64-E859-C81F-355E3151B2C7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722" y="1883476"/>
            <a:ext cx="2505133" cy="24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9;p23">
            <a:extLst>
              <a:ext uri="{FF2B5EF4-FFF2-40B4-BE49-F238E27FC236}">
                <a16:creationId xmlns:a16="http://schemas.microsoft.com/office/drawing/2014/main" id="{34A474A5-4772-EE35-AFBA-88682DDCFD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721" y="4348719"/>
            <a:ext cx="2505133" cy="242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4550BE2-7354-FE5A-C7A7-7F1D2976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324" y="1883476"/>
            <a:ext cx="2505132" cy="248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F38E53-349E-EE2E-12BD-22DD4C24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324" y="4382935"/>
            <a:ext cx="2505131" cy="24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4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9959"/>
            </a:gs>
            <a:gs pos="25000">
              <a:schemeClr val="accent2">
                <a:lumMod val="75000"/>
                <a:alpha val="80000"/>
              </a:schemeClr>
            </a:gs>
            <a:gs pos="100000">
              <a:srgbClr val="77534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>
              <a:buSzPts val="1800"/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Libraries and Tools For Winning Model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oogle Shape;138;p24" descr="Logo, company name&#10;&#10;Description automatically generated">
            <a:extLst>
              <a:ext uri="{FF2B5EF4-FFF2-40B4-BE49-F238E27FC236}">
                <a16:creationId xmlns:a16="http://schemas.microsoft.com/office/drawing/2014/main" id="{306D9A07-6E58-AFDC-3636-0362B4CFF68F}"/>
              </a:ext>
            </a:extLst>
          </p:cNvPr>
          <p:cNvPicPr preferRelativeResize="0"/>
          <p:nvPr/>
        </p:nvPicPr>
        <p:blipFill rotWithShape="1">
          <a:blip r:embed="rId2"/>
          <a:srcRect l="18389" r="16928"/>
          <a:stretch/>
        </p:blipFill>
        <p:spPr>
          <a:xfrm>
            <a:off x="0" y="3379561"/>
            <a:ext cx="2937034" cy="3025156"/>
          </a:xfrm>
          <a:prstGeom prst="rect">
            <a:avLst/>
          </a:prstGeom>
          <a:noFill/>
        </p:spPr>
      </p:pic>
      <p:pic>
        <p:nvPicPr>
          <p:cNvPr id="6" name="Google Shape;137;p24" descr="Logo&#10;&#10;Description automatically generated with low confidence">
            <a:extLst>
              <a:ext uri="{FF2B5EF4-FFF2-40B4-BE49-F238E27FC236}">
                <a16:creationId xmlns:a16="http://schemas.microsoft.com/office/drawing/2014/main" id="{7EE06664-2913-2B7C-D371-431E5C41DA49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89028" y="561316"/>
            <a:ext cx="3175580" cy="708394"/>
          </a:xfrm>
          <a:prstGeom prst="rect">
            <a:avLst/>
          </a:prstGeom>
          <a:noFill/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oogle Shape;140;p24" descr="Logo&#10;&#10;Description automatically generated">
            <a:extLst>
              <a:ext uri="{FF2B5EF4-FFF2-40B4-BE49-F238E27FC236}">
                <a16:creationId xmlns:a16="http://schemas.microsoft.com/office/drawing/2014/main" id="{91ED6ED3-F7FE-9B43-1913-8DE0FA3E957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848102" y="1735464"/>
            <a:ext cx="2288612" cy="934583"/>
          </a:xfrm>
          <a:prstGeom prst="rect">
            <a:avLst/>
          </a:prstGeom>
          <a:noFill/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oogle Shape;139;p24" descr="Logo&#10;&#10;Description automatically generated">
            <a:extLst>
              <a:ext uri="{FF2B5EF4-FFF2-40B4-BE49-F238E27FC236}">
                <a16:creationId xmlns:a16="http://schemas.microsoft.com/office/drawing/2014/main" id="{424ADF51-05F7-70C8-3953-7A94F4EF6B27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646398" y="913945"/>
            <a:ext cx="2324451" cy="1129086"/>
          </a:xfrm>
          <a:prstGeom prst="rect">
            <a:avLst/>
          </a:prstGeom>
          <a:noFill/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136;p24" descr="Text&#10;&#10;Description automatically generated">
            <a:extLst>
              <a:ext uri="{FF2B5EF4-FFF2-40B4-BE49-F238E27FC236}">
                <a16:creationId xmlns:a16="http://schemas.microsoft.com/office/drawing/2014/main" id="{AD6C143C-239A-5EAA-1C12-08CCA155D96F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646398" y="5334871"/>
            <a:ext cx="2377961" cy="648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988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885714" cy="1019538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Algorithms For Winning Model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62350" cy="4667250"/>
          </a:xfrm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-US" sz="2400" b="1" dirty="0" err="1">
                <a:solidFill>
                  <a:schemeClr val="bg1"/>
                </a:solidFill>
              </a:rPr>
              <a:t>BigGAN</a:t>
            </a:r>
            <a:r>
              <a:rPr lang="en-US" sz="2400" b="1" dirty="0">
                <a:solidFill>
                  <a:schemeClr val="bg1"/>
                </a:solidFill>
              </a:rPr>
              <a:t> + </a:t>
            </a:r>
            <a:r>
              <a:rPr lang="en-US" sz="2400" b="1" dirty="0" err="1">
                <a:solidFill>
                  <a:schemeClr val="bg1"/>
                </a:solidFill>
              </a:rPr>
              <a:t>LeakyReLU</a:t>
            </a:r>
            <a:endParaRPr lang="en-US" sz="2400" b="1" dirty="0">
              <a:solidFill>
                <a:schemeClr val="bg1"/>
              </a:solidFill>
            </a:endParaRPr>
          </a:p>
          <a:p>
            <a:pPr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-US" sz="2400" b="1" dirty="0">
                <a:solidFill>
                  <a:schemeClr val="bg1"/>
                </a:solidFill>
              </a:rPr>
              <a:t>Innovations of </a:t>
            </a:r>
            <a:r>
              <a:rPr lang="en-US" sz="2400" b="1" dirty="0" err="1">
                <a:solidFill>
                  <a:schemeClr val="bg1"/>
                </a:solidFill>
              </a:rPr>
              <a:t>BigGAN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>
                <a:solidFill>
                  <a:schemeClr val="bg1"/>
                </a:solidFill>
              </a:rPr>
              <a:t>Increased batch sizes and width of each layer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>
                <a:solidFill>
                  <a:schemeClr val="bg1"/>
                </a:solidFill>
              </a:rPr>
              <a:t>Skip connections</a:t>
            </a:r>
          </a:p>
          <a:p>
            <a:pPr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176C66-ABDE-FAA9-C958-333753A4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94" y="1617120"/>
            <a:ext cx="7065620" cy="4768348"/>
          </a:xfrm>
          <a:prstGeom prst="rect">
            <a:avLst/>
          </a:prstGeom>
        </p:spPr>
      </p:pic>
      <p:pic>
        <p:nvPicPr>
          <p:cNvPr id="13" name="Google Shape;153;p25">
            <a:extLst>
              <a:ext uri="{FF2B5EF4-FFF2-40B4-BE49-F238E27FC236}">
                <a16:creationId xmlns:a16="http://schemas.microsoft.com/office/drawing/2014/main" id="{4901CA5D-329E-CEE9-E930-5FD03C05AA1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156" y="2366962"/>
            <a:ext cx="2170437" cy="2124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92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36" y="657733"/>
            <a:ext cx="9253076" cy="915036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Training For Winning Model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736" y="2204680"/>
            <a:ext cx="3750129" cy="3605679"/>
          </a:xfrm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10 million generator parameters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8 million discriminator parameters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Loss: </a:t>
            </a:r>
            <a:r>
              <a:rPr lang="en-US" sz="2400" dirty="0" err="1">
                <a:solidFill>
                  <a:schemeClr val="bg1"/>
                </a:solidFill>
              </a:rPr>
              <a:t>BinaryCrossEntropy</a:t>
            </a:r>
            <a:endParaRPr lang="en-US" sz="2400" dirty="0">
              <a:solidFill>
                <a:schemeClr val="bg1"/>
              </a:solidFill>
            </a:endParaRP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Optimizer: Adam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Batch Size = 32</a:t>
            </a:r>
          </a:p>
        </p:txBody>
      </p:sp>
      <p:pic>
        <p:nvPicPr>
          <p:cNvPr id="5" name="Google Shape;163;p26">
            <a:extLst>
              <a:ext uri="{FF2B5EF4-FFF2-40B4-BE49-F238E27FC236}">
                <a16:creationId xmlns:a16="http://schemas.microsoft.com/office/drawing/2014/main" id="{1D7C32DA-9A0D-C3DA-229F-44E4D65C76E3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3">
            <a:alphaModFix/>
          </a:blip>
          <a:srcRect b="628"/>
          <a:stretch/>
        </p:blipFill>
        <p:spPr>
          <a:xfrm>
            <a:off x="4658868" y="2204679"/>
            <a:ext cx="5309943" cy="36056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EC956-7CB6-775A-31C5-A7CE1DADF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971" y="31350"/>
            <a:ext cx="1736544" cy="67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18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5" y="3809130"/>
            <a:ext cx="3290887" cy="2192626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Differences From Our Project</a:t>
            </a:r>
          </a:p>
        </p:txBody>
      </p:sp>
      <p:pic>
        <p:nvPicPr>
          <p:cNvPr id="5" name="Google Shape;173;p27" descr="A group of women&#10;&#10;Description automatically generated with low confidence">
            <a:extLst>
              <a:ext uri="{FF2B5EF4-FFF2-40B4-BE49-F238E27FC236}">
                <a16:creationId xmlns:a16="http://schemas.microsoft.com/office/drawing/2014/main" id="{0F95892E-2F9F-BBA7-2FFE-0531B780F8CB}"/>
              </a:ext>
            </a:extLst>
          </p:cNvPr>
          <p:cNvPicPr preferRelativeResize="0"/>
          <p:nvPr/>
        </p:nvPicPr>
        <p:blipFill rotWithShape="1">
          <a:blip r:embed="rId3"/>
          <a:srcRect r="1430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3982" y="3809131"/>
            <a:ext cx="7485413" cy="2192626"/>
          </a:xfrm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Our project is focused on </a:t>
            </a:r>
            <a:r>
              <a:rPr lang="en-US" sz="2400" b="1" dirty="0">
                <a:solidFill>
                  <a:schemeClr val="bg1"/>
                </a:solidFill>
              </a:rPr>
              <a:t>style-transfer</a:t>
            </a:r>
            <a:r>
              <a:rPr lang="en-US" sz="2400" dirty="0">
                <a:solidFill>
                  <a:schemeClr val="bg1"/>
                </a:solidFill>
              </a:rPr>
              <a:t>, which focuses on translating an image into a different-style (ex: brush-strokes) 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Also, the use of </a:t>
            </a:r>
            <a:r>
              <a:rPr lang="en-US" sz="2400" b="1" dirty="0">
                <a:solidFill>
                  <a:schemeClr val="bg1"/>
                </a:solidFill>
              </a:rPr>
              <a:t>bounded boxes </a:t>
            </a:r>
            <a:r>
              <a:rPr lang="en-US" sz="2400" dirty="0">
                <a:solidFill>
                  <a:schemeClr val="bg1"/>
                </a:solidFill>
              </a:rPr>
              <a:t>in this project to focus on a specific part of an image would not apply to our project, as we are trying to modify the entire image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This project had about 10,000 training samples, while our task only initially has about 300 Monet painting samples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82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Applications To Our Project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25855" cy="3352492"/>
          </a:xfrm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>
                <a:solidFill>
                  <a:schemeClr val="bg1"/>
                </a:solidFill>
              </a:rPr>
              <a:t>GAN Architecture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>
                <a:solidFill>
                  <a:schemeClr val="bg1"/>
                </a:solidFill>
              </a:rPr>
              <a:t>Image processing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>
                <a:solidFill>
                  <a:schemeClr val="bg1"/>
                </a:solidFill>
              </a:rPr>
              <a:t>GAN Development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>
                <a:solidFill>
                  <a:schemeClr val="bg1"/>
                </a:solidFill>
              </a:rPr>
              <a:t>Pytorch 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>
                <a:solidFill>
                  <a:schemeClr val="bg1"/>
                </a:solidFill>
              </a:rPr>
              <a:t>Data/Image Augmentation 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>
                <a:solidFill>
                  <a:schemeClr val="bg1"/>
                </a:solidFill>
              </a:rPr>
              <a:t>Data/Image Visualization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oogle Shape;180;p28">
            <a:extLst>
              <a:ext uri="{FF2B5EF4-FFF2-40B4-BE49-F238E27FC236}">
                <a16:creationId xmlns:a16="http://schemas.microsoft.com/office/drawing/2014/main" id="{66609FE7-EA89-AB18-1711-D62F61C522EA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968" y="1825625"/>
            <a:ext cx="5715001" cy="33524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707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9959"/>
            </a:gs>
            <a:gs pos="25000">
              <a:schemeClr val="accent2">
                <a:lumMod val="75000"/>
                <a:alpha val="80000"/>
              </a:schemeClr>
            </a:gs>
            <a:gs pos="100000">
              <a:srgbClr val="77534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187;p29">
            <a:extLst>
              <a:ext uri="{FF2B5EF4-FFF2-40B4-BE49-F238E27FC236}">
                <a16:creationId xmlns:a16="http://schemas.microsoft.com/office/drawing/2014/main" id="{4F342BE2-1651-6F88-A60F-6909A040EFBA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2"/>
          <a:srcRect l="10659" r="14634" b="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28600">
              <a:buSzPts val="1800"/>
            </a:pPr>
            <a:r>
              <a:rPr lang="en-US" sz="2800" dirty="0">
                <a:solidFill>
                  <a:schemeClr val="bg1"/>
                </a:solidFill>
              </a:rPr>
              <a:t>Topics/Technologies of Further Interests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1700" dirty="0">
                <a:solidFill>
                  <a:schemeClr val="bg1"/>
                </a:solidFill>
              </a:rPr>
              <a:t>Image augmentation</a:t>
            </a:r>
          </a:p>
          <a:p>
            <a:pPr marL="5715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1700" dirty="0" err="1">
                <a:solidFill>
                  <a:schemeClr val="bg1"/>
                </a:solidFill>
              </a:rPr>
              <a:t>PyTorch</a:t>
            </a:r>
            <a:endParaRPr lang="en-US" sz="1700" dirty="0">
              <a:solidFill>
                <a:schemeClr val="bg1"/>
              </a:solidFill>
            </a:endParaRPr>
          </a:p>
          <a:p>
            <a:pPr marL="5715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1700" dirty="0">
                <a:solidFill>
                  <a:schemeClr val="bg1"/>
                </a:solidFill>
              </a:rPr>
              <a:t>Variety in GAN models</a:t>
            </a:r>
          </a:p>
          <a:p>
            <a:pPr marL="5715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1700" dirty="0">
                <a:solidFill>
                  <a:schemeClr val="bg1"/>
                </a:solidFill>
              </a:rPr>
              <a:t>Generative Images</a:t>
            </a:r>
          </a:p>
          <a:p>
            <a:pPr marL="5715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1700" dirty="0">
                <a:solidFill>
                  <a:schemeClr val="bg1"/>
                </a:solidFill>
              </a:rPr>
              <a:t>Generative AI</a:t>
            </a:r>
          </a:p>
          <a:p>
            <a:pPr marL="5715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1700" dirty="0">
                <a:solidFill>
                  <a:schemeClr val="bg1"/>
                </a:solidFill>
              </a:rPr>
              <a:t>Video games</a:t>
            </a:r>
          </a:p>
          <a:p>
            <a:pPr marL="5715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1700" dirty="0">
                <a:solidFill>
                  <a:schemeClr val="bg1"/>
                </a:solidFill>
              </a:rPr>
              <a:t>Movies</a:t>
            </a:r>
          </a:p>
          <a:p>
            <a:pPr marL="5715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1700" dirty="0">
                <a:solidFill>
                  <a:schemeClr val="bg1"/>
                </a:solidFill>
              </a:rPr>
              <a:t>Fashion</a:t>
            </a:r>
          </a:p>
          <a:p>
            <a:pPr marL="5715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1700" dirty="0">
                <a:solidFill>
                  <a:schemeClr val="bg1"/>
                </a:solidFill>
              </a:rPr>
              <a:t>Advertising</a:t>
            </a:r>
          </a:p>
        </p:txBody>
      </p:sp>
    </p:spTree>
    <p:extLst>
      <p:ext uri="{BB962C8B-B14F-4D97-AF65-F5344CB8AC3E}">
        <p14:creationId xmlns:p14="http://schemas.microsoft.com/office/powerpoint/2010/main" val="1935676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75CC-F6C8-CF5B-F1CD-C1F23B884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680"/>
            <a:ext cx="10515600" cy="857558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References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692E-556A-3F37-9B7B-E463DD165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2">
              <a:lumMod val="60000"/>
              <a:lumOff val="40000"/>
              <a:alpha val="76000"/>
            </a:schemeClr>
          </a:solidFill>
          <a:ln w="19050">
            <a:solidFill>
              <a:srgbClr val="77534B"/>
            </a:solidFill>
          </a:ln>
        </p:spPr>
        <p:txBody>
          <a:bodyPr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3"/>
              </a:rPr>
              <a:t>This Dog Exists, The Others Do Not</a:t>
            </a:r>
            <a:endParaRPr lang="en-US" sz="2800" dirty="0"/>
          </a:p>
          <a:p>
            <a:pPr marL="0" lvl="0" indent="0" algn="l" rtl="0"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4"/>
              </a:rPr>
              <a:t>Generative Dog Images | Kaggle</a:t>
            </a:r>
            <a:endParaRPr lang="en-US" sz="2800" dirty="0"/>
          </a:p>
          <a:p>
            <a:pPr marL="0" lvl="0" indent="0" algn="l" rtl="0"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5"/>
              </a:rPr>
              <a:t>Stanford Dogs dataset</a:t>
            </a:r>
            <a:endParaRPr lang="en-US" sz="2800" dirty="0"/>
          </a:p>
          <a:p>
            <a:pPr marL="0" lvl="0" indent="0" algn="l" rtl="0"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6"/>
              </a:rPr>
              <a:t>Working Principles of Generative Adversarial Networks (GANs) - </a:t>
            </a:r>
            <a:r>
              <a:rPr lang="en-US" sz="2800" u="sng" dirty="0" err="1">
                <a:solidFill>
                  <a:schemeClr val="hlink"/>
                </a:solidFill>
                <a:hlinkClick r:id="rId6"/>
              </a:rPr>
              <a:t>DZone</a:t>
            </a:r>
            <a:endParaRPr lang="en-US" sz="2800" dirty="0"/>
          </a:p>
          <a:p>
            <a:pPr marL="0" lvl="0" indent="0" algn="l" rtl="0"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7"/>
              </a:rPr>
              <a:t>Fréchet Inception Distance</a:t>
            </a:r>
            <a:endParaRPr lang="en-US" sz="2800" dirty="0"/>
          </a:p>
          <a:p>
            <a:pPr marL="0" lvl="0" indent="0" algn="l" rtl="0"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8"/>
              </a:rPr>
              <a:t>A Simple Explanation of the Inception Score</a:t>
            </a:r>
            <a:endParaRPr lang="en-US" sz="2800" dirty="0"/>
          </a:p>
          <a:p>
            <a:pPr marL="0" lvl="0" indent="0" algn="l" rtl="0"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9"/>
              </a:rPr>
              <a:t>Tom Solution Dog Gan</a:t>
            </a:r>
            <a:endParaRPr lang="en-US" sz="2800" dirty="0"/>
          </a:p>
          <a:p>
            <a:pPr marL="0" lvl="0" indent="0" algn="l" rtl="0"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10"/>
              </a:rPr>
              <a:t>DCGANs — Generating Dog Images with </a:t>
            </a:r>
            <a:r>
              <a:rPr lang="en-US" sz="2800" u="sng" dirty="0" err="1">
                <a:solidFill>
                  <a:schemeClr val="hlink"/>
                </a:solidFill>
                <a:hlinkClick r:id="rId10"/>
              </a:rPr>
              <a:t>Tensorflow</a:t>
            </a:r>
            <a:r>
              <a:rPr lang="en-US" sz="2800" u="sng" dirty="0">
                <a:solidFill>
                  <a:schemeClr val="hlink"/>
                </a:solidFill>
                <a:hlinkClick r:id="rId10"/>
              </a:rPr>
              <a:t> and </a:t>
            </a:r>
            <a:r>
              <a:rPr lang="en-US" sz="2800" u="sng" dirty="0" err="1">
                <a:solidFill>
                  <a:schemeClr val="hlink"/>
                </a:solidFill>
                <a:hlinkClick r:id="rId10"/>
              </a:rPr>
              <a:t>Keras</a:t>
            </a:r>
            <a:r>
              <a:rPr lang="en-US" sz="2800" u="sng" dirty="0">
                <a:solidFill>
                  <a:schemeClr val="hlink"/>
                </a:solidFill>
                <a:hlinkClick r:id="rId10"/>
              </a:rPr>
              <a:t> | by Konstantin </a:t>
            </a:r>
            <a:r>
              <a:rPr lang="en-US" sz="2800" u="sng" dirty="0" err="1">
                <a:solidFill>
                  <a:schemeClr val="hlink"/>
                </a:solidFill>
                <a:hlinkClick r:id="rId10"/>
              </a:rPr>
              <a:t>Georgiev</a:t>
            </a:r>
            <a:r>
              <a:rPr lang="en-US" sz="2800" u="sng" dirty="0">
                <a:solidFill>
                  <a:schemeClr val="hlink"/>
                </a:solidFill>
                <a:hlinkClick r:id="rId10"/>
              </a:rPr>
              <a:t> | Towards Data Science</a:t>
            </a:r>
            <a:endParaRPr lang="en-US" sz="2800" dirty="0"/>
          </a:p>
          <a:p>
            <a:pPr marL="0" lvl="0" indent="0" algn="l" rtl="0"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11"/>
              </a:rPr>
              <a:t>FID Disturbance Chart</a:t>
            </a:r>
            <a:endParaRPr lang="en-US" sz="2800" dirty="0"/>
          </a:p>
          <a:p>
            <a:pPr marL="0" lvl="0" indent="0" algn="l" rtl="0"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12"/>
              </a:rPr>
              <a:t>Dog Bounding Box</a:t>
            </a:r>
            <a:endParaRPr lang="en-US" sz="2800" dirty="0"/>
          </a:p>
          <a:p>
            <a:pPr marL="0" lvl="0" indent="0" algn="l" rtl="0"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13"/>
              </a:rPr>
              <a:t>ImageNet</a:t>
            </a:r>
            <a:endParaRPr lang="en-US" sz="2800" u="sng" dirty="0">
              <a:solidFill>
                <a:schemeClr val="hlink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14"/>
              </a:rPr>
              <a:t>Leaky </a:t>
            </a:r>
            <a:r>
              <a:rPr lang="en-US" sz="2800" u="sng" dirty="0" err="1">
                <a:solidFill>
                  <a:schemeClr val="hlink"/>
                </a:solidFill>
                <a:hlinkClick r:id="rId14"/>
              </a:rPr>
              <a:t>ReLU</a:t>
            </a:r>
            <a:endParaRPr lang="en-US" sz="2800" dirty="0"/>
          </a:p>
          <a:p>
            <a:pPr marL="0" indent="0">
              <a:spcAft>
                <a:spcPts val="100"/>
              </a:spcAft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296F5-67C1-659E-29BE-87752AD3F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2">
              <a:lumMod val="60000"/>
              <a:lumOff val="40000"/>
              <a:alpha val="80000"/>
            </a:schemeClr>
          </a:solidFill>
          <a:ln w="19050">
            <a:solidFill>
              <a:srgbClr val="77534B"/>
            </a:solidFill>
          </a:ln>
        </p:spPr>
        <p:txBody>
          <a:bodyPr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 dirty="0">
                <a:solidFill>
                  <a:schemeClr val="accent5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Deepfakes Are Getting Better. But They're Still Easy to Spot | WIRED</a:t>
            </a:r>
            <a:endParaRPr lang="en-US" sz="2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 dirty="0">
                <a:solidFill>
                  <a:schemeClr val="accent5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 Logo</a:t>
            </a:r>
            <a:endParaRPr lang="en-US" sz="2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 dirty="0">
                <a:solidFill>
                  <a:schemeClr val="accent5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Matplotlib Logo</a:t>
            </a:r>
            <a:endParaRPr lang="en-US" sz="2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 dirty="0">
                <a:solidFill>
                  <a:schemeClr val="accent5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DCGAN Under 100 Lines of Code. Although Deep Convolutional GAN has… | by Himanshu Dutta | The Startup | Medium</a:t>
            </a:r>
            <a:endParaRPr lang="en-US" sz="2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 dirty="0">
                <a:solidFill>
                  <a:schemeClr val="accent5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 transfer (ml4a.github.io)</a:t>
            </a:r>
            <a:endParaRPr lang="en-US" sz="2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 dirty="0">
                <a:solidFill>
                  <a:schemeClr val="accent5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Torch Vision Logo</a:t>
            </a:r>
            <a:endParaRPr lang="en-US" sz="2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 dirty="0">
                <a:solidFill>
                  <a:schemeClr val="accent5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Pillow Library Logo</a:t>
            </a:r>
            <a:endParaRPr lang="en-US" sz="2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accent5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 Logo</a:t>
            </a:r>
            <a:endParaRPr lang="en-US" sz="28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 err="1">
                <a:solidFill>
                  <a:schemeClr val="hlink"/>
                </a:solidFill>
                <a:hlinkClick r:id="rId23"/>
              </a:rPr>
              <a:t>stanford_dogs</a:t>
            </a:r>
            <a:r>
              <a:rPr lang="en-US" sz="2800" u="sng" dirty="0">
                <a:solidFill>
                  <a:schemeClr val="hlink"/>
                </a:solidFill>
                <a:hlinkClick r:id="rId23"/>
              </a:rPr>
              <a:t>  |  TensorFlow Datasets</a:t>
            </a:r>
            <a:endParaRPr lang="en-US" sz="28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24"/>
              </a:rPr>
              <a:t>Dog with Trophies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51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7D427-AF58-40C1-0AE1-4B1D4001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Dog Trivia!</a:t>
            </a:r>
          </a:p>
        </p:txBody>
      </p:sp>
      <p:pic>
        <p:nvPicPr>
          <p:cNvPr id="3" name="Google Shape;62;p1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0CCB4BED-524A-C7F2-0526-9CF93115A900}"/>
              </a:ext>
            </a:extLst>
          </p:cNvPr>
          <p:cNvPicPr preferRelativeResize="0"/>
          <p:nvPr/>
        </p:nvPicPr>
        <p:blipFill rotWithShape="1">
          <a:blip r:embed="rId3"/>
          <a:srcRect t="1112" r="1928" b="1"/>
          <a:stretch/>
        </p:blipFill>
        <p:spPr>
          <a:xfrm>
            <a:off x="5592125" y="721069"/>
            <a:ext cx="5051492" cy="550681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49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05359"/>
            <a:ext cx="4574613" cy="1137671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 fontScale="900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Data Science Problem 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574613" cy="3726456"/>
          </a:xfrm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lvl="0">
              <a:spcBef>
                <a:spcPts val="0"/>
              </a:spcBef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bg1"/>
                </a:solidFill>
              </a:rPr>
              <a:t>Traditional supervised learning task- requires user to identify dogs or different breeds of dogs</a:t>
            </a:r>
          </a:p>
          <a:p>
            <a:pPr marL="457200" lvl="0">
              <a:spcBef>
                <a:spcPts val="0"/>
              </a:spcBef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bg1"/>
                </a:solidFill>
              </a:rPr>
              <a:t>This competition - challenges user to develop an algorithm that </a:t>
            </a:r>
            <a:r>
              <a:rPr lang="en-US" sz="2000" b="1" dirty="0">
                <a:solidFill>
                  <a:schemeClr val="bg1"/>
                </a:solidFill>
              </a:rPr>
              <a:t>generates realistic dog images</a:t>
            </a:r>
          </a:p>
          <a:p>
            <a:pPr marL="457200" lvl="0">
              <a:spcBef>
                <a:spcPts val="0"/>
              </a:spcBef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bg1"/>
                </a:solidFill>
              </a:rPr>
              <a:t>Due to the nature of this task, </a:t>
            </a:r>
            <a:r>
              <a:rPr lang="en-US" sz="2000" b="1" dirty="0">
                <a:solidFill>
                  <a:schemeClr val="bg1"/>
                </a:solidFill>
              </a:rPr>
              <a:t>GANs</a:t>
            </a:r>
            <a:r>
              <a:rPr lang="en-US" sz="2000" dirty="0">
                <a:solidFill>
                  <a:schemeClr val="bg1"/>
                </a:solidFill>
              </a:rPr>
              <a:t> (Generative Adversarial Networks) are a key tool that can help solve this problem</a:t>
            </a:r>
          </a:p>
          <a:p>
            <a:pPr marL="0" lvl="0" indent="0">
              <a:spcBef>
                <a:spcPts val="1200"/>
              </a:spcBef>
              <a:spcAft>
                <a:spcPts val="300"/>
              </a:spcAft>
              <a:buNone/>
            </a:pPr>
            <a:r>
              <a:rPr lang="en-US" sz="2000" i="1" dirty="0">
                <a:solidFill>
                  <a:schemeClr val="bg1"/>
                </a:solidFill>
              </a:rPr>
              <a:t>“You might not think that programmers are artists, but programming is an extremely creative profession. It’s logic-based creativity”</a:t>
            </a:r>
            <a:r>
              <a:rPr lang="en-US" sz="2000" dirty="0">
                <a:solidFill>
                  <a:schemeClr val="bg1"/>
                </a:solidFill>
              </a:rPr>
              <a:t> - John Romero</a:t>
            </a:r>
          </a:p>
          <a:p>
            <a:pPr>
              <a:spcAft>
                <a:spcPts val="3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Google Shape;69;p15">
            <a:extLst>
              <a:ext uri="{FF2B5EF4-FFF2-40B4-BE49-F238E27FC236}">
                <a16:creationId xmlns:a16="http://schemas.microsoft.com/office/drawing/2014/main" id="{DFDE0C57-BC75-96AD-7096-3882C3924A7E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3"/>
          <a:srcRect r="1704" b="1"/>
          <a:stretch/>
        </p:blipFill>
        <p:spPr>
          <a:xfrm>
            <a:off x="5311702" y="-98670"/>
            <a:ext cx="6878775" cy="716567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70431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7C433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Importance of Problem</a:t>
            </a:r>
          </a:p>
        </p:txBody>
      </p:sp>
      <p:pic>
        <p:nvPicPr>
          <p:cNvPr id="5" name="Google Shape;76;p16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4B98EA99-0CA6-A7C7-8843-B395788120A0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3"/>
          <a:srcRect l="5196" r="4420" b="1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90689" y="768097"/>
            <a:ext cx="3835254" cy="54289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>
                <a:solidFill>
                  <a:srgbClr val="FFFFFF"/>
                </a:solidFill>
              </a:rPr>
              <a:t>This problem belongs to a broader class of problems known as </a:t>
            </a:r>
            <a:r>
              <a:rPr lang="en-US" sz="2000" b="1" dirty="0">
                <a:solidFill>
                  <a:srgbClr val="FFFFFF"/>
                </a:solidFill>
              </a:rPr>
              <a:t>generative modeling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>
                <a:solidFill>
                  <a:srgbClr val="FFFFFF"/>
                </a:solidFill>
              </a:rPr>
              <a:t>Generative modeling has a variety of applications in art, advertising, and it provides an innovative experience for users</a:t>
            </a:r>
          </a:p>
          <a:p>
            <a:pPr marL="5715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>
                <a:solidFill>
                  <a:srgbClr val="FFFFFF"/>
                </a:solidFill>
              </a:rPr>
              <a:t>While the pictures of dogs may seem trivial, methods that have higher performances on this task may be used in a variety of real-world applications, such as deep-fake generation 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15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5936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" sz="4000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GAN (Generative Adversarial Network) Overview</a:t>
            </a:r>
            <a:endParaRPr lang="en-US" sz="4000" dirty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pic>
        <p:nvPicPr>
          <p:cNvPr id="5" name="Google Shape;82;p17">
            <a:extLst>
              <a:ext uri="{FF2B5EF4-FFF2-40B4-BE49-F238E27FC236}">
                <a16:creationId xmlns:a16="http://schemas.microsoft.com/office/drawing/2014/main" id="{46DAC08A-051A-CBC8-3CD1-553A9C734D92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3">
            <a:alphaModFix/>
          </a:blip>
          <a:srcRect l="12978" t="12858" b="1585"/>
          <a:stretch/>
        </p:blipFill>
        <p:spPr>
          <a:xfrm>
            <a:off x="2200656" y="1368989"/>
            <a:ext cx="7790687" cy="542892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84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0082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Training Data For Competition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85997"/>
            <a:ext cx="10515600" cy="2135027"/>
          </a:xfrm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200" dirty="0">
                <a:solidFill>
                  <a:schemeClr val="bg1"/>
                </a:solidFill>
              </a:rPr>
              <a:t>Data from the </a:t>
            </a:r>
            <a:r>
              <a:rPr lang="en-US" sz="2200" b="1" dirty="0">
                <a:solidFill>
                  <a:schemeClr val="bg1"/>
                </a:solidFill>
              </a:rPr>
              <a:t>Stanford Dogs Dataset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200" dirty="0">
                <a:solidFill>
                  <a:schemeClr val="bg1"/>
                </a:solidFill>
              </a:rPr>
              <a:t>External data cannot be used for training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200" dirty="0">
                <a:solidFill>
                  <a:schemeClr val="bg1"/>
                </a:solidFill>
              </a:rPr>
              <a:t>This training data comes in the form of two files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200" dirty="0">
                <a:solidFill>
                  <a:schemeClr val="bg1"/>
                </a:solidFill>
              </a:rPr>
              <a:t>all-dogs.zip is a zip file that contains about </a:t>
            </a:r>
            <a:r>
              <a:rPr lang="en-US" sz="2200" b="1" dirty="0">
                <a:solidFill>
                  <a:schemeClr val="bg1"/>
                </a:solidFill>
              </a:rPr>
              <a:t>20,500 images of dogs 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200" dirty="0">
                <a:solidFill>
                  <a:schemeClr val="bg1"/>
                </a:solidFill>
              </a:rPr>
              <a:t>Annotations.zip is a file that contains the </a:t>
            </a:r>
            <a:r>
              <a:rPr lang="en-US" sz="2200" b="1" dirty="0">
                <a:solidFill>
                  <a:schemeClr val="bg1"/>
                </a:solidFill>
              </a:rPr>
              <a:t>class label and bounding box for each image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Bounding box </a:t>
            </a:r>
            <a:r>
              <a:rPr lang="en-US" sz="2200" dirty="0">
                <a:solidFill>
                  <a:schemeClr val="bg1"/>
                </a:solidFill>
              </a:rPr>
              <a:t>- coordinates that give the location of the dog in the image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" name="Google Shape;90;p18">
            <a:extLst>
              <a:ext uri="{FF2B5EF4-FFF2-40B4-BE49-F238E27FC236}">
                <a16:creationId xmlns:a16="http://schemas.microsoft.com/office/drawing/2014/main" id="{E9726235-29A9-E766-7A8C-D8C0602A703B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3">
            <a:alphaModFix/>
          </a:blip>
          <a:srcRect l="8455" t="4150" r="9281" b="8185"/>
          <a:stretch/>
        </p:blipFill>
        <p:spPr>
          <a:xfrm>
            <a:off x="2090054" y="3772553"/>
            <a:ext cx="3566160" cy="292608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Google Shape;98;p19">
            <a:extLst>
              <a:ext uri="{FF2B5EF4-FFF2-40B4-BE49-F238E27FC236}">
                <a16:creationId xmlns:a16="http://schemas.microsoft.com/office/drawing/2014/main" id="{CC796E39-E0D5-82BF-D9F3-063676AD71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874" t="8604" r="3790" b="5927"/>
          <a:stretch/>
        </p:blipFill>
        <p:spPr>
          <a:xfrm>
            <a:off x="6642901" y="3772553"/>
            <a:ext cx="3200400" cy="292608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37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632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Classification Labels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4549"/>
            <a:ext cx="5181600" cy="4658773"/>
          </a:xfrm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000" dirty="0">
                <a:solidFill>
                  <a:schemeClr val="bg1"/>
                </a:solidFill>
              </a:rPr>
              <a:t>Images and annotations downloaded from </a:t>
            </a:r>
            <a:r>
              <a:rPr lang="en-US" sz="2000" b="1" dirty="0">
                <a:solidFill>
                  <a:schemeClr val="bg1"/>
                </a:solidFill>
              </a:rPr>
              <a:t>ImageNet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000" dirty="0">
                <a:solidFill>
                  <a:schemeClr val="bg1"/>
                </a:solidFill>
              </a:rPr>
              <a:t>Generative learning - typically unsupervised learning</a:t>
            </a:r>
          </a:p>
          <a:p>
            <a:pPr lvl="1"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</a:rPr>
              <a:t>Class labels are generally discarded in most submissions (even with 120 dog species annotations)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000" dirty="0">
                <a:solidFill>
                  <a:schemeClr val="bg1"/>
                </a:solidFill>
              </a:rPr>
              <a:t>Data comes with bounding box (from Amazon Mechanical Turk)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000" dirty="0">
                <a:solidFill>
                  <a:schemeClr val="bg1"/>
                </a:solidFill>
              </a:rPr>
              <a:t>The user </a:t>
            </a:r>
            <a:r>
              <a:rPr lang="en-US" sz="2000" b="1" dirty="0">
                <a:solidFill>
                  <a:schemeClr val="bg1"/>
                </a:solidFill>
              </a:rPr>
              <a:t>submits 10,000 generated dog images with no labels </a:t>
            </a:r>
            <a:r>
              <a:rPr lang="en-US" sz="2000" dirty="0">
                <a:solidFill>
                  <a:schemeClr val="bg1"/>
                </a:solidFill>
              </a:rPr>
              <a:t>(PNG format)</a:t>
            </a:r>
          </a:p>
          <a:p>
            <a:pPr lvl="1"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</a:rPr>
              <a:t>Size: 64x64x3 (RGB); will zip images into one file: “images.zip”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Google Shape;97;p19">
            <a:extLst>
              <a:ext uri="{FF2B5EF4-FFF2-40B4-BE49-F238E27FC236}">
                <a16:creationId xmlns:a16="http://schemas.microsoft.com/office/drawing/2014/main" id="{9FCD2353-0CBB-27BF-F2B8-48966EDA2DF4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665" y="1690688"/>
            <a:ext cx="5181600" cy="20726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6" name="Google Shape;98;p19">
            <a:extLst>
              <a:ext uri="{FF2B5EF4-FFF2-40B4-BE49-F238E27FC236}">
                <a16:creationId xmlns:a16="http://schemas.microsoft.com/office/drawing/2014/main" id="{D25A24F7-EF5F-3F6A-5CBB-8AA618754B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874" t="8604" r="3790" b="5927"/>
          <a:stretch/>
        </p:blipFill>
        <p:spPr>
          <a:xfrm>
            <a:off x="7649609" y="4091286"/>
            <a:ext cx="2801021" cy="2649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DAF40078-C8C9-1568-FA02-D8811AAD24ED}"/>
              </a:ext>
            </a:extLst>
          </p:cNvPr>
          <p:cNvSpPr/>
          <p:nvPr/>
        </p:nvSpPr>
        <p:spPr>
          <a:xfrm rot="1199538">
            <a:off x="10795839" y="3322507"/>
            <a:ext cx="1177470" cy="2355171"/>
          </a:xfrm>
          <a:prstGeom prst="curved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Magnifying Glass Transparent - Free image on Pixabay">
            <a:extLst>
              <a:ext uri="{FF2B5EF4-FFF2-40B4-BE49-F238E27FC236}">
                <a16:creationId xmlns:a16="http://schemas.microsoft.com/office/drawing/2014/main" id="{E8A2EA28-D040-8991-D1BB-467503C59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9059">
            <a:off x="10360052" y="2723320"/>
            <a:ext cx="819739" cy="15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12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200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Evaluation Metric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2040"/>
            <a:ext cx="6656613" cy="3206187"/>
          </a:xfrm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200" dirty="0">
                <a:solidFill>
                  <a:schemeClr val="bg1"/>
                </a:solidFill>
              </a:rPr>
              <a:t>Success measured with Memorization-informed-Fréchet Inception Distance (</a:t>
            </a:r>
            <a:r>
              <a:rPr lang="en-US" sz="2200" b="1" dirty="0">
                <a:solidFill>
                  <a:schemeClr val="bg1"/>
                </a:solidFill>
              </a:rPr>
              <a:t>MiFID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</a:p>
          <a:p>
            <a:pPr lvl="1">
              <a:spcAft>
                <a:spcPts val="200"/>
              </a:spcAft>
            </a:pPr>
            <a:r>
              <a:rPr lang="en-US" sz="2200" b="1" dirty="0">
                <a:solidFill>
                  <a:schemeClr val="bg1"/>
                </a:solidFill>
              </a:rPr>
              <a:t>Kaggle-created metric </a:t>
            </a:r>
            <a:r>
              <a:rPr lang="en-US" sz="2200" dirty="0">
                <a:solidFill>
                  <a:schemeClr val="bg1"/>
                </a:solidFill>
              </a:rPr>
              <a:t>that is a modification of FID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en-US" sz="2600" b="1" dirty="0">
                <a:solidFill>
                  <a:schemeClr val="bg1"/>
                </a:solidFill>
              </a:rPr>
              <a:t>FID</a:t>
            </a:r>
            <a:r>
              <a:rPr lang="en-US" sz="2600" dirty="0">
                <a:solidFill>
                  <a:schemeClr val="bg1"/>
                </a:solidFill>
              </a:rPr>
              <a:t>: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200" dirty="0">
                <a:solidFill>
                  <a:schemeClr val="bg1"/>
                </a:solidFill>
              </a:rPr>
              <a:t>Assesses the quality of images created by a generative model (ex: GAN)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200" dirty="0">
                <a:solidFill>
                  <a:schemeClr val="bg1"/>
                </a:solidFill>
              </a:rPr>
              <a:t>Compares distribution of generated images with distribution of real/ground truth images</a:t>
            </a:r>
          </a:p>
        </p:txBody>
      </p:sp>
      <p:pic>
        <p:nvPicPr>
          <p:cNvPr id="5" name="Google Shape;107;p20">
            <a:extLst>
              <a:ext uri="{FF2B5EF4-FFF2-40B4-BE49-F238E27FC236}">
                <a16:creationId xmlns:a16="http://schemas.microsoft.com/office/drawing/2014/main" id="{6B32993A-A6C4-3371-B8D5-8903216BE81B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819" y="1522040"/>
            <a:ext cx="4266983" cy="320618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oogle Shape;105;p20">
            <a:extLst>
              <a:ext uri="{FF2B5EF4-FFF2-40B4-BE49-F238E27FC236}">
                <a16:creationId xmlns:a16="http://schemas.microsoft.com/office/drawing/2014/main" id="{719BADAC-FBF8-7012-DD54-98CED0567A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3050" y="4904477"/>
            <a:ext cx="7215500" cy="829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106;p20">
            <a:extLst>
              <a:ext uri="{FF2B5EF4-FFF2-40B4-BE49-F238E27FC236}">
                <a16:creationId xmlns:a16="http://schemas.microsoft.com/office/drawing/2014/main" id="{FD5BA918-65A4-8C5D-365C-9D17FA8E307B}"/>
              </a:ext>
            </a:extLst>
          </p:cNvPr>
          <p:cNvSpPr txBox="1"/>
          <p:nvPr/>
        </p:nvSpPr>
        <p:spPr>
          <a:xfrm>
            <a:off x="4046326" y="5831023"/>
            <a:ext cx="4506900" cy="829200"/>
          </a:xfrm>
          <a:prstGeom prst="rect">
            <a:avLst/>
          </a:prstGeom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457200" indent="-228600">
              <a:lnSpc>
                <a:spcPct val="9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1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28600" indent="0" algn="ctr">
              <a:buNone/>
            </a:pPr>
            <a:r>
              <a:rPr lang="en" sz="1800" dirty="0"/>
              <a:t>Mean 𝜇, covariance Σ, real images r, generated images g, sum of diagonal elements Tr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04704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FA17-BDDA-5730-A8FD-FE14937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1433"/>
          </a:xfrm>
          <a:solidFill>
            <a:srgbClr val="77534B">
              <a:alpha val="80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algn="ctr">
              <a:spcBef>
                <a:spcPts val="0"/>
              </a:spcBef>
              <a:buSzPts val="1800"/>
            </a:pPr>
            <a:r>
              <a:rPr lang="en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Evaluation Metric Continued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65A-DB62-452C-B415-17EA45ECD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1668"/>
            <a:ext cx="10515600" cy="4256439"/>
          </a:xfrm>
          <a:solidFill>
            <a:srgbClr val="77534B">
              <a:alpha val="85000"/>
            </a:srgbClr>
          </a:solidFill>
          <a:ln>
            <a:solidFill>
              <a:srgbClr val="F69959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Kaggle modification: takes into account </a:t>
            </a:r>
            <a:r>
              <a:rPr lang="en-US" sz="2400" b="1" dirty="0">
                <a:solidFill>
                  <a:schemeClr val="bg1"/>
                </a:solidFill>
              </a:rPr>
              <a:t>memorization distance</a:t>
            </a:r>
          </a:p>
          <a:p>
            <a:pPr lvl="1">
              <a:spcAft>
                <a:spcPts val="200"/>
              </a:spcAft>
            </a:pPr>
            <a:r>
              <a:rPr lang="en-US" dirty="0">
                <a:solidFill>
                  <a:schemeClr val="bg1"/>
                </a:solidFill>
              </a:rPr>
              <a:t>Minimum cosine distance of training samples in feature space, averages over all user-generated image samples</a:t>
            </a:r>
          </a:p>
          <a:p>
            <a:pPr lvl="1">
              <a:spcAft>
                <a:spcPts val="200"/>
              </a:spcAft>
            </a:pPr>
            <a:r>
              <a:rPr lang="en-US" b="1" dirty="0">
                <a:solidFill>
                  <a:schemeClr val="bg1"/>
                </a:solidFill>
              </a:rPr>
              <a:t>Threshold</a:t>
            </a:r>
            <a:r>
              <a:rPr lang="en-US" dirty="0">
                <a:solidFill>
                  <a:schemeClr val="bg1"/>
                </a:solidFill>
              </a:rPr>
              <a:t>: assigned a value of 1 if distance exceed a pre-defined epsilon</a:t>
            </a:r>
          </a:p>
          <a:p>
            <a:pPr marL="0" indent="0">
              <a:spcAft>
                <a:spcPts val="20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MiFID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FID multiplied by inverse of memorization distance (with implemented threshold)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400" dirty="0">
                <a:solidFill>
                  <a:schemeClr val="bg1"/>
                </a:solidFill>
              </a:rPr>
              <a:t>Note: Kaggle calculates public and private MiFID scores with same code, but with different pre-trained models and evaluation images</a:t>
            </a:r>
          </a:p>
          <a:p>
            <a:pPr marL="914400" lvl="1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000" dirty="0">
                <a:solidFill>
                  <a:schemeClr val="bg1"/>
                </a:solidFill>
              </a:rPr>
              <a:t>Public: model - Inception, images - ImageNet Dogs</a:t>
            </a:r>
          </a:p>
          <a:p>
            <a:pPr marL="914400" lvl="1">
              <a:spcBef>
                <a:spcPts val="0"/>
              </a:spcBef>
              <a:spcAft>
                <a:spcPts val="200"/>
              </a:spcAft>
              <a:buSzPts val="1800"/>
            </a:pPr>
            <a:r>
              <a:rPr lang="en-US" sz="2000" dirty="0">
                <a:solidFill>
                  <a:schemeClr val="bg1"/>
                </a:solidFill>
              </a:rPr>
              <a:t>Private: undisclosed </a:t>
            </a:r>
          </a:p>
          <a:p>
            <a:pPr marL="457200">
              <a:spcBef>
                <a:spcPts val="0"/>
              </a:spcBef>
              <a:spcAft>
                <a:spcPts val="200"/>
              </a:spcAft>
              <a:buSzPts val="1800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Google Shape;114;p21">
            <a:extLst>
              <a:ext uri="{FF2B5EF4-FFF2-40B4-BE49-F238E27FC236}">
                <a16:creationId xmlns:a16="http://schemas.microsoft.com/office/drawing/2014/main" id="{8C087EDE-6EBB-CECA-B303-9F8BC916DF70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3">
            <a:alphaModFix/>
          </a:blip>
          <a:srcRect t="13349" b="18604"/>
          <a:stretch/>
        </p:blipFill>
        <p:spPr>
          <a:xfrm>
            <a:off x="4455401" y="5977564"/>
            <a:ext cx="3281198" cy="7657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859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857</Words>
  <Application>Microsoft Office PowerPoint</Application>
  <PresentationFormat>Widescreen</PresentationFormat>
  <Paragraphs>118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Modern Love</vt:lpstr>
      <vt:lpstr>The Hand</vt:lpstr>
      <vt:lpstr>Office Theme</vt:lpstr>
      <vt:lpstr>1_SketchyVTI</vt:lpstr>
      <vt:lpstr>GANs Presentation - Dog Image Generation Problem</vt:lpstr>
      <vt:lpstr>Dog Trivia!</vt:lpstr>
      <vt:lpstr>Data Science Problem </vt:lpstr>
      <vt:lpstr>Importance of Problem</vt:lpstr>
      <vt:lpstr>GAN (Generative Adversarial Network) Overview</vt:lpstr>
      <vt:lpstr>Training Data For Competition</vt:lpstr>
      <vt:lpstr>Classification Labels</vt:lpstr>
      <vt:lpstr>Evaluation Metric</vt:lpstr>
      <vt:lpstr>Evaluation Metric Continued</vt:lpstr>
      <vt:lpstr>Winning Solution Overview</vt:lpstr>
      <vt:lpstr>Feature Engineering and Data Augmentation Techniques For Winning Model</vt:lpstr>
      <vt:lpstr>Libraries and Tools For Winning Model</vt:lpstr>
      <vt:lpstr>Algorithms For Winning Model</vt:lpstr>
      <vt:lpstr>Training For Winning Model</vt:lpstr>
      <vt:lpstr>Differences From Our Project</vt:lpstr>
      <vt:lpstr>Applications To Our Project</vt:lpstr>
      <vt:lpstr>Topics/Technologies of Further Interests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 Presentation - Dog Image Generation Problem</dc:title>
  <dc:creator>Arun Agarwal</dc:creator>
  <cp:lastModifiedBy>Arun Agarwal</cp:lastModifiedBy>
  <cp:revision>1</cp:revision>
  <dcterms:created xsi:type="dcterms:W3CDTF">2023-02-07T02:30:26Z</dcterms:created>
  <dcterms:modified xsi:type="dcterms:W3CDTF">2023-02-08T00:43:30Z</dcterms:modified>
</cp:coreProperties>
</file>